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</p:sldIdLst>
  <p:sldSz cx="126015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52" y="-90"/>
      </p:cViewPr>
      <p:guideLst>
        <p:guide orient="horz" pos="2160"/>
        <p:guide pos="396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0AF88-0300-4360-AB7D-2C2F3CA19B58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77813" y="685800"/>
            <a:ext cx="6302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FFB1-19EC-4D1D-AB28-3494CA5684B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77813" y="685800"/>
            <a:ext cx="630237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Jumento</a:t>
            </a:r>
            <a:r>
              <a:rPr lang="en-US" dirty="0" smtClean="0"/>
              <a:t>!</a:t>
            </a:r>
            <a:r>
              <a:rPr lang="en-US" baseline="0" dirty="0" smtClean="0"/>
              <a:t> Clique no F5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comecar</a:t>
            </a:r>
            <a:endParaRPr lang="en-US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7FFB1-19EC-4D1D-AB28-3494CA5684B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77813" y="685800"/>
            <a:ext cx="630237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Isso</a:t>
            </a:r>
            <a:r>
              <a:rPr lang="en-US" baseline="0" dirty="0" smtClean="0"/>
              <a:t> e um </a:t>
            </a:r>
            <a:r>
              <a:rPr lang="en-US" baseline="0" dirty="0" err="1" smtClean="0"/>
              <a:t>enfeite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7FFB1-19EC-4D1D-AB28-3494CA5684B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7FFB1-19EC-4D1D-AB28-3494CA5684B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45118" y="2130429"/>
            <a:ext cx="1071134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90237" y="3886200"/>
            <a:ext cx="882110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82AF-7165-4084-A690-9C6055541B38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AA68-4546-4993-A978-D458EA8109E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82AF-7165-4084-A690-9C6055541B38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AA68-4546-4993-A978-D458EA8109E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36143" y="274642"/>
            <a:ext cx="2835354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30079" y="274642"/>
            <a:ext cx="8296037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82AF-7165-4084-A690-9C6055541B38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AA68-4546-4993-A978-D458EA8109E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82AF-7165-4084-A690-9C6055541B38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AA68-4546-4993-A978-D458EA8109E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5438" y="4406903"/>
            <a:ext cx="107113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95438" y="2906717"/>
            <a:ext cx="107113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82AF-7165-4084-A690-9C6055541B38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AA68-4546-4993-A978-D458EA8109E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30080" y="1600204"/>
            <a:ext cx="55656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05801" y="1600204"/>
            <a:ext cx="55656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82AF-7165-4084-A690-9C6055541B38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AA68-4546-4993-A978-D458EA8109E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080" y="1535113"/>
            <a:ext cx="556788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080" y="2174875"/>
            <a:ext cx="556788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01427" y="1535113"/>
            <a:ext cx="55700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401427" y="2174875"/>
            <a:ext cx="55700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82AF-7165-4084-A690-9C6055541B38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AA68-4546-4993-A978-D458EA8109E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82AF-7165-4084-A690-9C6055541B38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AA68-4546-4993-A978-D458EA8109E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82AF-7165-4084-A690-9C6055541B38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AA68-4546-4993-A978-D458EA8109E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081" y="273050"/>
            <a:ext cx="414583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26866" y="273054"/>
            <a:ext cx="704463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081" y="1435103"/>
            <a:ext cx="414583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82AF-7165-4084-A690-9C6055541B38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AA68-4546-4993-A978-D458EA8109E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69996" y="4800601"/>
            <a:ext cx="75609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469996" y="612775"/>
            <a:ext cx="75609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469996" y="5367339"/>
            <a:ext cx="75609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82AF-7165-4084-A690-9C6055541B38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AA68-4546-4993-A978-D458EA8109E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30079" y="274638"/>
            <a:ext cx="113414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079" y="1600204"/>
            <a:ext cx="1134141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30079" y="6356354"/>
            <a:ext cx="2940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582AF-7165-4084-A690-9C6055541B38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305538" y="6356354"/>
            <a:ext cx="399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031129" y="6356354"/>
            <a:ext cx="2940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4AA68-4546-4993-A978-D458EA8109E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Documentos\Downloads\Faust&#227;o_-_Errou.mp3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82910" y="357170"/>
            <a:ext cx="10711340" cy="1470025"/>
          </a:xfrm>
        </p:spPr>
        <p:txBody>
          <a:bodyPr/>
          <a:lstStyle/>
          <a:p>
            <a:r>
              <a:rPr lang="pt-BR" dirty="0" smtClean="0"/>
              <a:t>Teste de </a:t>
            </a:r>
            <a:r>
              <a:rPr lang="pt-BR" dirty="0" err="1" smtClean="0"/>
              <a:t>Jumentalidade</a:t>
            </a:r>
            <a:endParaRPr lang="en-US" dirty="0"/>
          </a:p>
        </p:txBody>
      </p:sp>
      <p:sp>
        <p:nvSpPr>
          <p:cNvPr id="6" name="Retângulo 5">
            <a:hlinkClick r:id="rId3" action="ppaction://hlinksldjump"/>
          </p:cNvPr>
          <p:cNvSpPr/>
          <p:nvPr/>
        </p:nvSpPr>
        <p:spPr>
          <a:xfrm>
            <a:off x="3937977" y="1785927"/>
            <a:ext cx="472562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JOGAR</a:t>
            </a:r>
            <a:endParaRPr lang="en-US" dirty="0"/>
          </a:p>
        </p:txBody>
      </p:sp>
      <p:sp>
        <p:nvSpPr>
          <p:cNvPr id="7" name="Elipse 6">
            <a:hlinkClick r:id="rId4" action="ppaction://hlinksldjump"/>
          </p:cNvPr>
          <p:cNvSpPr/>
          <p:nvPr/>
        </p:nvSpPr>
        <p:spPr>
          <a:xfrm>
            <a:off x="4036429" y="2786058"/>
            <a:ext cx="472562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Como eu jogo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Retângulo 7">
            <a:hlinkClick r:id="rId5" action="ppaction://hlinksldjump"/>
          </p:cNvPr>
          <p:cNvSpPr/>
          <p:nvPr/>
        </p:nvSpPr>
        <p:spPr>
          <a:xfrm>
            <a:off x="3937978" y="3714752"/>
            <a:ext cx="4824075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Isso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e um </a:t>
            </a:r>
            <a:r>
              <a:rPr lang="en-US" dirty="0" err="1" smtClean="0"/>
              <a:t>enfeite</a:t>
            </a:r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871499" y="5072074"/>
            <a:ext cx="11030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*obs.: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nao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clique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barra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de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espaco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senao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voce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vai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pular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a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questao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vai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ficar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chato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*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157383" y="142852"/>
            <a:ext cx="8555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CLIQUE F5 ANTES DE JOGAR, SE QUISER SAIR, CLIQUE ESC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994771" y="6604084"/>
            <a:ext cx="260680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050" dirty="0" smtClean="0">
                <a:solidFill>
                  <a:prstClr val="black"/>
                </a:solidFill>
              </a:rPr>
              <a:t>Direitos autorais por </a:t>
            </a:r>
            <a:r>
              <a:rPr lang="pt-BR" sz="1050" dirty="0" err="1" smtClean="0">
                <a:solidFill>
                  <a:prstClr val="black"/>
                </a:solidFill>
              </a:rPr>
              <a:t>davishibata</a:t>
            </a:r>
            <a:r>
              <a:rPr lang="pt-BR" sz="1050" dirty="0" smtClean="0">
                <a:solidFill>
                  <a:prstClr val="black"/>
                </a:solidFill>
              </a:rPr>
              <a:t> 2015.05.30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57713" y="714356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  </a:t>
            </a:r>
            <a:r>
              <a:rPr lang="en-US" dirty="0" err="1" smtClean="0"/>
              <a:t>Digite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6" name="Retângulo 5">
            <a:hlinkClick r:id="rId2" action="ppaction://hlinksldjump"/>
          </p:cNvPr>
          <p:cNvSpPr/>
          <p:nvPr/>
        </p:nvSpPr>
        <p:spPr>
          <a:xfrm>
            <a:off x="1657317" y="1857364"/>
            <a:ext cx="300039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Digite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7" name="Retângulo 6">
            <a:hlinkClick r:id="rId2" action="ppaction://hlinksldjump"/>
          </p:cNvPr>
          <p:cNvSpPr/>
          <p:nvPr/>
        </p:nvSpPr>
        <p:spPr>
          <a:xfrm>
            <a:off x="8086737" y="1857364"/>
            <a:ext cx="300039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Digite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8" name="Retângulo 7">
            <a:hlinkClick r:id="rId2" action="ppaction://hlinksldjump"/>
          </p:cNvPr>
          <p:cNvSpPr/>
          <p:nvPr/>
        </p:nvSpPr>
        <p:spPr>
          <a:xfrm>
            <a:off x="4872027" y="1857364"/>
            <a:ext cx="300039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Digite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9" name="Retângulo 8">
            <a:hlinkClick r:id="rId2" action="ppaction://hlinksldjump"/>
          </p:cNvPr>
          <p:cNvSpPr/>
          <p:nvPr/>
        </p:nvSpPr>
        <p:spPr>
          <a:xfrm>
            <a:off x="1657317" y="2857496"/>
            <a:ext cx="300039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Digite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10" name="Retângulo 9">
            <a:hlinkClick r:id="rId2" action="ppaction://hlinksldjump"/>
          </p:cNvPr>
          <p:cNvSpPr/>
          <p:nvPr/>
        </p:nvSpPr>
        <p:spPr>
          <a:xfrm>
            <a:off x="8086737" y="2857496"/>
            <a:ext cx="300039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Digite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11" name="Retângulo 10">
            <a:hlinkClick r:id="rId2" action="ppaction://hlinksldjump"/>
          </p:cNvPr>
          <p:cNvSpPr/>
          <p:nvPr/>
        </p:nvSpPr>
        <p:spPr>
          <a:xfrm>
            <a:off x="4872027" y="2857496"/>
            <a:ext cx="300039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Digite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12" name="Retângulo 11">
            <a:hlinkClick r:id="rId2" action="ppaction://hlinksldjump"/>
          </p:cNvPr>
          <p:cNvSpPr/>
          <p:nvPr/>
        </p:nvSpPr>
        <p:spPr>
          <a:xfrm>
            <a:off x="1657317" y="3857628"/>
            <a:ext cx="300039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Digite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13" name="Retângulo 12">
            <a:hlinkClick r:id="rId2" action="ppaction://hlinksldjump"/>
          </p:cNvPr>
          <p:cNvSpPr/>
          <p:nvPr/>
        </p:nvSpPr>
        <p:spPr>
          <a:xfrm>
            <a:off x="8086737" y="3857628"/>
            <a:ext cx="300039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Digite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14" name="Retângulo 13">
            <a:hlinkClick r:id="" action="ppaction://hlinkshowjump?jump=nextslide">
              <a:snd r:embed="rId3" name="applause.wav" builtIn="1"/>
            </a:hlinkClick>
          </p:cNvPr>
          <p:cNvSpPr/>
          <p:nvPr/>
        </p:nvSpPr>
        <p:spPr>
          <a:xfrm>
            <a:off x="4872027" y="3857628"/>
            <a:ext cx="300039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Digite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15" name="Retângulo 14">
            <a:hlinkClick r:id="rId2" action="ppaction://hlinksldjump"/>
          </p:cNvPr>
          <p:cNvSpPr/>
          <p:nvPr/>
        </p:nvSpPr>
        <p:spPr>
          <a:xfrm>
            <a:off x="1657317" y="4857760"/>
            <a:ext cx="300039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Digite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16" name="Retângulo 15">
            <a:hlinkClick r:id="rId2" action="ppaction://hlinksldjump"/>
          </p:cNvPr>
          <p:cNvSpPr/>
          <p:nvPr/>
        </p:nvSpPr>
        <p:spPr>
          <a:xfrm>
            <a:off x="8086737" y="4857760"/>
            <a:ext cx="300039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Digite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17" name="Retângulo 16">
            <a:hlinkClick r:id="rId2" action="ppaction://hlinksldjump"/>
          </p:cNvPr>
          <p:cNvSpPr/>
          <p:nvPr/>
        </p:nvSpPr>
        <p:spPr>
          <a:xfrm>
            <a:off x="4872027" y="4857760"/>
            <a:ext cx="300039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Digite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 um </a:t>
            </a:r>
            <a:r>
              <a:rPr lang="en-US" dirty="0" err="1" smtClean="0"/>
              <a:t>texto</a:t>
            </a:r>
            <a:endParaRPr lang="en-US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229217" y="4214818"/>
            <a:ext cx="269626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 err="1" smtClean="0">
                <a:solidFill>
                  <a:schemeClr val="bg1"/>
                </a:solidFill>
              </a:rPr>
              <a:t>Nao</a:t>
            </a:r>
            <a:endParaRPr lang="en-US" sz="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994771" y="6604084"/>
            <a:ext cx="260680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050" dirty="0" smtClean="0">
                <a:solidFill>
                  <a:prstClr val="black"/>
                </a:solidFill>
              </a:rPr>
              <a:t>Direitos autorais por </a:t>
            </a:r>
            <a:r>
              <a:rPr lang="pt-BR" sz="1050" dirty="0" err="1" smtClean="0">
                <a:solidFill>
                  <a:prstClr val="black"/>
                </a:solidFill>
              </a:rPr>
              <a:t>davishibata</a:t>
            </a:r>
            <a:r>
              <a:rPr lang="pt-BR" sz="1050" dirty="0" smtClean="0">
                <a:solidFill>
                  <a:prstClr val="black"/>
                </a:solidFill>
              </a:rPr>
              <a:t> 2015.05.30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443267" y="428604"/>
            <a:ext cx="58550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0070C0"/>
                </a:solidFill>
              </a:rPr>
              <a:t>PARABENS!</a:t>
            </a:r>
            <a:endParaRPr lang="en-US" sz="9600" dirty="0">
              <a:solidFill>
                <a:srgbClr val="0070C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086209" y="1785926"/>
            <a:ext cx="4580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Voce </a:t>
            </a:r>
            <a:r>
              <a:rPr lang="en-US" sz="3600" dirty="0" err="1" smtClean="0"/>
              <a:t>passou</a:t>
            </a:r>
            <a:r>
              <a:rPr lang="en-US" sz="3600" dirty="0" smtClean="0"/>
              <a:t> do </a:t>
            </a:r>
            <a:r>
              <a:rPr lang="en-US" sz="3600" dirty="0" err="1" smtClean="0"/>
              <a:t>nivel</a:t>
            </a:r>
            <a:r>
              <a:rPr lang="en-US" sz="3600" dirty="0" smtClean="0"/>
              <a:t> 1!</a:t>
            </a:r>
            <a:endParaRPr lang="en-US" sz="3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372093" y="2428868"/>
            <a:ext cx="2116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Agora </a:t>
            </a:r>
            <a:r>
              <a:rPr lang="en-US" dirty="0" err="1" smtClean="0"/>
              <a:t>vai</a:t>
            </a:r>
            <a:r>
              <a:rPr lang="en-US" dirty="0" smtClean="0"/>
              <a:t> ser </a:t>
            </a:r>
            <a:r>
              <a:rPr lang="en-US" dirty="0" err="1" smtClean="0"/>
              <a:t>dificil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" name="CaixaDeTexto 7"/>
          <p:cNvSpPr txBox="1"/>
          <p:nvPr/>
        </p:nvSpPr>
        <p:spPr>
          <a:xfrm>
            <a:off x="1585879" y="2928934"/>
            <a:ext cx="1013957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00B050"/>
                </a:solidFill>
              </a:rPr>
              <a:t>UPDATE: BOTOES AMARELOS</a:t>
            </a:r>
          </a:p>
          <a:p>
            <a:r>
              <a:rPr lang="pt-BR" sz="6600" dirty="0" smtClean="0">
                <a:solidFill>
                  <a:srgbClr val="00B050"/>
                </a:solidFill>
              </a:rPr>
              <a:t>           E TAMBEM BONUS!</a:t>
            </a:r>
          </a:p>
        </p:txBody>
      </p:sp>
      <p:sp>
        <p:nvSpPr>
          <p:cNvPr id="9" name="Retângulo 8">
            <a:hlinkClick r:id="rId3" action="ppaction://hlinksldjump"/>
          </p:cNvPr>
          <p:cNvSpPr/>
          <p:nvPr/>
        </p:nvSpPr>
        <p:spPr>
          <a:xfrm>
            <a:off x="5086341" y="5929330"/>
            <a:ext cx="278608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Continuar</a:t>
            </a:r>
            <a:endParaRPr lang="en-US" dirty="0"/>
          </a:p>
        </p:txBody>
      </p:sp>
      <p:sp>
        <p:nvSpPr>
          <p:cNvPr id="10" name="Retângulo 9">
            <a:hlinkClick r:id="" action="ppaction://hlinkshowjump?jump=nextslide"/>
          </p:cNvPr>
          <p:cNvSpPr/>
          <p:nvPr/>
        </p:nvSpPr>
        <p:spPr>
          <a:xfrm>
            <a:off x="5086341" y="5143512"/>
            <a:ext cx="278608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/>
              <a:t>Ver </a:t>
            </a:r>
            <a:r>
              <a:rPr lang="pt-BR" sz="3600" dirty="0" err="1" smtClean="0"/>
              <a:t>Bonus</a:t>
            </a:r>
            <a:endParaRPr lang="en-US" sz="36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Youtube, por nad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25" y="2357430"/>
            <a:ext cx="6407958" cy="211462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586275" y="1714488"/>
            <a:ext cx="2272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Vendo no </a:t>
            </a:r>
            <a:r>
              <a:rPr lang="pt-BR" dirty="0" err="1" smtClean="0"/>
              <a:t>YouTube</a:t>
            </a:r>
            <a:r>
              <a:rPr lang="pt-BR" dirty="0" smtClean="0"/>
              <a:t> </a:t>
            </a:r>
            <a:r>
              <a:rPr lang="pt-BR" dirty="0" err="1" smtClean="0"/>
              <a:t>e.</a:t>
            </a:r>
            <a:r>
              <a:rPr lang="pt-BR" dirty="0" smtClean="0"/>
              <a:t>..</a:t>
            </a:r>
            <a:endParaRPr lang="en-US" dirty="0"/>
          </a:p>
        </p:txBody>
      </p:sp>
      <p:sp>
        <p:nvSpPr>
          <p:cNvPr id="4" name="Retângulo 3">
            <a:hlinkClick r:id="rId3" action="ppaction://hlinksldjump"/>
          </p:cNvPr>
          <p:cNvSpPr/>
          <p:nvPr/>
        </p:nvSpPr>
        <p:spPr>
          <a:xfrm>
            <a:off x="4586275" y="5214950"/>
            <a:ext cx="278608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Continuar</a:t>
            </a:r>
            <a:endParaRPr lang="en-US" dirty="0"/>
          </a:p>
        </p:txBody>
      </p:sp>
      <p:sp>
        <p:nvSpPr>
          <p:cNvPr id="5" name="Retângulo 4"/>
          <p:cNvSpPr/>
          <p:nvPr/>
        </p:nvSpPr>
        <p:spPr>
          <a:xfrm>
            <a:off x="9994771" y="6604084"/>
            <a:ext cx="260680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050" dirty="0" smtClean="0">
                <a:solidFill>
                  <a:prstClr val="black"/>
                </a:solidFill>
              </a:rPr>
              <a:t>Direitos autorais por </a:t>
            </a:r>
            <a:r>
              <a:rPr lang="pt-BR" sz="1050" dirty="0" err="1" smtClean="0">
                <a:solidFill>
                  <a:prstClr val="black"/>
                </a:solidFill>
              </a:rPr>
              <a:t>davishibata</a:t>
            </a:r>
            <a:r>
              <a:rPr lang="pt-BR" sz="1050" dirty="0" smtClean="0">
                <a:solidFill>
                  <a:prstClr val="black"/>
                </a:solidFill>
              </a:rPr>
              <a:t> 2015.05.30</a:t>
            </a:r>
            <a:endParaRPr lang="en-US" sz="105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29085" y="1571612"/>
            <a:ext cx="362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Metade</a:t>
            </a:r>
            <a:r>
              <a:rPr lang="en-US" dirty="0" smtClean="0"/>
              <a:t> do </a:t>
            </a:r>
            <a:r>
              <a:rPr lang="en-US" dirty="0" err="1" smtClean="0"/>
              <a:t>dobro</a:t>
            </a:r>
            <a:r>
              <a:rPr lang="en-US" dirty="0" smtClean="0"/>
              <a:t> do 2 e </a:t>
            </a:r>
            <a:r>
              <a:rPr lang="en-US" dirty="0" err="1" smtClean="0"/>
              <a:t>divida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4371961" y="642918"/>
            <a:ext cx="41800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6. </a:t>
            </a:r>
            <a:r>
              <a:rPr lang="en-US" sz="4000" dirty="0" err="1" smtClean="0"/>
              <a:t>Descubra</a:t>
            </a:r>
            <a:r>
              <a:rPr lang="en-US" sz="4000" dirty="0" smtClean="0"/>
              <a:t> </a:t>
            </a:r>
            <a:r>
              <a:rPr lang="en-US" sz="4000" dirty="0" err="1" smtClean="0"/>
              <a:t>oque</a:t>
            </a:r>
            <a:r>
              <a:rPr lang="en-US" sz="4000" dirty="0" smtClean="0"/>
              <a:t> e</a:t>
            </a:r>
            <a:endParaRPr lang="en-US" sz="4000" dirty="0"/>
          </a:p>
        </p:txBody>
      </p:sp>
      <p:sp>
        <p:nvSpPr>
          <p:cNvPr id="6" name="Retângulo 5">
            <a:hlinkClick r:id="" action="ppaction://hlinkshowjump?jump=nextslide"/>
          </p:cNvPr>
          <p:cNvSpPr/>
          <p:nvPr/>
        </p:nvSpPr>
        <p:spPr>
          <a:xfrm>
            <a:off x="2014507" y="2285992"/>
            <a:ext cx="3071834" cy="1143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1,50</a:t>
            </a:r>
            <a:endParaRPr lang="en-US" dirty="0"/>
          </a:p>
        </p:txBody>
      </p:sp>
      <p:sp>
        <p:nvSpPr>
          <p:cNvPr id="7" name="Retângulo 6">
            <a:hlinkClick r:id="rId2" action="ppaction://hlinksldjump"/>
          </p:cNvPr>
          <p:cNvSpPr/>
          <p:nvPr/>
        </p:nvSpPr>
        <p:spPr>
          <a:xfrm>
            <a:off x="6015035" y="2285992"/>
            <a:ext cx="3857652" cy="1143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Retângulo 7">
            <a:hlinkClick r:id="rId2" action="ppaction://hlinksldjump"/>
          </p:cNvPr>
          <p:cNvSpPr/>
          <p:nvPr/>
        </p:nvSpPr>
        <p:spPr>
          <a:xfrm>
            <a:off x="2014507" y="3857628"/>
            <a:ext cx="3071834" cy="1143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1,25</a:t>
            </a:r>
            <a:endParaRPr lang="en-US" dirty="0"/>
          </a:p>
        </p:txBody>
      </p:sp>
      <p:sp>
        <p:nvSpPr>
          <p:cNvPr id="9" name="Retângulo 8">
            <a:hlinkClick r:id="rId2" action="ppaction://hlinksldjump"/>
          </p:cNvPr>
          <p:cNvSpPr/>
          <p:nvPr/>
        </p:nvSpPr>
        <p:spPr>
          <a:xfrm>
            <a:off x="6015035" y="3857628"/>
            <a:ext cx="3857652" cy="1143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Que</a:t>
            </a:r>
            <a:r>
              <a:rPr lang="en-US" dirty="0" smtClean="0"/>
              <a:t>!?!?!?!?! </a:t>
            </a:r>
            <a:endParaRPr lang="en-US" dirty="0"/>
          </a:p>
        </p:txBody>
      </p:sp>
      <p:sp>
        <p:nvSpPr>
          <p:cNvPr id="10" name="Retângulo 9"/>
          <p:cNvSpPr/>
          <p:nvPr/>
        </p:nvSpPr>
        <p:spPr>
          <a:xfrm>
            <a:off x="9994771" y="6604084"/>
            <a:ext cx="260680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050" dirty="0" smtClean="0">
                <a:solidFill>
                  <a:prstClr val="black"/>
                </a:solidFill>
              </a:rPr>
              <a:t>Direitos autorais por </a:t>
            </a:r>
            <a:r>
              <a:rPr lang="pt-BR" sz="1050" dirty="0" err="1" smtClean="0">
                <a:solidFill>
                  <a:prstClr val="black"/>
                </a:solidFill>
              </a:rPr>
              <a:t>davishibata</a:t>
            </a:r>
            <a:r>
              <a:rPr lang="pt-BR" sz="1050" dirty="0" smtClean="0">
                <a:solidFill>
                  <a:prstClr val="black"/>
                </a:solidFill>
              </a:rPr>
              <a:t> 2015.05.30</a:t>
            </a:r>
            <a:endParaRPr lang="en-US" sz="105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14903" y="35716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7.</a:t>
            </a:r>
            <a:endParaRPr lang="en-US" dirty="0"/>
          </a:p>
        </p:txBody>
      </p:sp>
      <p:sp>
        <p:nvSpPr>
          <p:cNvPr id="3" name="CaixaDeTexto 2"/>
          <p:cNvSpPr txBox="1"/>
          <p:nvPr/>
        </p:nvSpPr>
        <p:spPr>
          <a:xfrm>
            <a:off x="4014771" y="1071546"/>
            <a:ext cx="254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Minha </a:t>
            </a:r>
            <a:r>
              <a:rPr lang="pt-BR" sz="2000" dirty="0" err="1" smtClean="0"/>
              <a:t>vo</a:t>
            </a:r>
            <a:r>
              <a:rPr lang="pt-BR" sz="2000" dirty="0" smtClean="0"/>
              <a:t> tem 6 netos</a:t>
            </a:r>
            <a:endParaRPr lang="en-US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300259" y="1571612"/>
            <a:ext cx="7204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Paulo, </a:t>
            </a:r>
            <a:r>
              <a:rPr lang="pt-BR" sz="3600" dirty="0" err="1" smtClean="0"/>
              <a:t>rodrigo</a:t>
            </a:r>
            <a:r>
              <a:rPr lang="pt-BR" sz="3600" dirty="0" smtClean="0"/>
              <a:t>, </a:t>
            </a:r>
            <a:r>
              <a:rPr lang="pt-BR" sz="3600" dirty="0" err="1" smtClean="0"/>
              <a:t>gabriel</a:t>
            </a:r>
            <a:r>
              <a:rPr lang="pt-BR" sz="3600" dirty="0" smtClean="0"/>
              <a:t>, </a:t>
            </a:r>
            <a:r>
              <a:rPr lang="pt-BR" sz="3600" dirty="0" err="1" smtClean="0"/>
              <a:t>luis</a:t>
            </a:r>
            <a:r>
              <a:rPr lang="pt-BR" sz="3600" dirty="0" smtClean="0"/>
              <a:t>, </a:t>
            </a:r>
            <a:r>
              <a:rPr lang="pt-BR" sz="3600" dirty="0" err="1" smtClean="0"/>
              <a:t>danilo</a:t>
            </a:r>
            <a:r>
              <a:rPr lang="pt-BR" sz="3600" dirty="0" smtClean="0"/>
              <a:t> </a:t>
            </a:r>
            <a:r>
              <a:rPr lang="pt-BR" sz="3600" dirty="0" err="1" smtClean="0"/>
              <a:t>e.</a:t>
            </a:r>
            <a:r>
              <a:rPr lang="pt-BR" sz="3600" dirty="0" smtClean="0"/>
              <a:t>..</a:t>
            </a:r>
            <a:endParaRPr lang="en-US" sz="3600" dirty="0"/>
          </a:p>
        </p:txBody>
      </p:sp>
      <p:sp>
        <p:nvSpPr>
          <p:cNvPr id="5" name="Retângulo 4"/>
          <p:cNvSpPr/>
          <p:nvPr/>
        </p:nvSpPr>
        <p:spPr>
          <a:xfrm>
            <a:off x="9994771" y="6604084"/>
            <a:ext cx="260680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050" dirty="0" smtClean="0">
                <a:solidFill>
                  <a:prstClr val="black"/>
                </a:solidFill>
              </a:rPr>
              <a:t>Direitos autorais por </a:t>
            </a:r>
            <a:r>
              <a:rPr lang="pt-BR" sz="1050" dirty="0" err="1" smtClean="0">
                <a:solidFill>
                  <a:prstClr val="black"/>
                </a:solidFill>
                <a:hlinkClick r:id="" action="ppaction://hlinkshowjump?jump=nextslide"/>
              </a:rPr>
              <a:t>davishibata</a:t>
            </a:r>
            <a:r>
              <a:rPr lang="pt-BR" sz="1050" dirty="0" smtClean="0">
                <a:solidFill>
                  <a:prstClr val="black"/>
                </a:solidFill>
              </a:rPr>
              <a:t> 2015.05.30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6" name="Retângulo 5">
            <a:hlinkClick r:id="rId2" action="ppaction://hlinksldjump"/>
          </p:cNvPr>
          <p:cNvSpPr/>
          <p:nvPr/>
        </p:nvSpPr>
        <p:spPr>
          <a:xfrm>
            <a:off x="2014507" y="2285992"/>
            <a:ext cx="3071834" cy="1143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Jean</a:t>
            </a:r>
            <a:endParaRPr lang="en-US" dirty="0"/>
          </a:p>
        </p:txBody>
      </p:sp>
      <p:sp>
        <p:nvSpPr>
          <p:cNvPr id="7" name="Retângulo 6">
            <a:hlinkClick r:id="rId2" action="ppaction://hlinksldjump"/>
          </p:cNvPr>
          <p:cNvSpPr/>
          <p:nvPr/>
        </p:nvSpPr>
        <p:spPr>
          <a:xfrm>
            <a:off x="6872291" y="2285992"/>
            <a:ext cx="3071834" cy="1143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Ronaldo</a:t>
            </a:r>
            <a:endParaRPr lang="en-US" dirty="0"/>
          </a:p>
        </p:txBody>
      </p:sp>
      <p:sp>
        <p:nvSpPr>
          <p:cNvPr id="8" name="Retângulo 7">
            <a:hlinkClick r:id="rId2" action="ppaction://hlinksldjump"/>
          </p:cNvPr>
          <p:cNvSpPr/>
          <p:nvPr/>
        </p:nvSpPr>
        <p:spPr>
          <a:xfrm>
            <a:off x="2014507" y="3929066"/>
            <a:ext cx="3071834" cy="1143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Tiago</a:t>
            </a:r>
            <a:endParaRPr lang="en-US" dirty="0"/>
          </a:p>
        </p:txBody>
      </p:sp>
      <p:sp>
        <p:nvSpPr>
          <p:cNvPr id="9" name="Retângulo 8">
            <a:hlinkClick r:id="rId2" action="ppaction://hlinksldjump"/>
          </p:cNvPr>
          <p:cNvSpPr/>
          <p:nvPr/>
        </p:nvSpPr>
        <p:spPr>
          <a:xfrm>
            <a:off x="6872291" y="4000504"/>
            <a:ext cx="3071834" cy="1143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Leandro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994771" y="6604084"/>
            <a:ext cx="260680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050" dirty="0" smtClean="0">
                <a:solidFill>
                  <a:prstClr val="black"/>
                </a:solidFill>
                <a:hlinkClick r:id="" action="ppaction://hlinkshowjump?jump=nextslide"/>
              </a:rPr>
              <a:t>Direito</a:t>
            </a:r>
            <a:r>
              <a:rPr lang="pt-BR" sz="1050" dirty="0" smtClean="0">
                <a:solidFill>
                  <a:prstClr val="black"/>
                </a:solidFill>
              </a:rPr>
              <a:t>s autorais por </a:t>
            </a:r>
            <a:r>
              <a:rPr lang="pt-BR" sz="1050" dirty="0" err="1" smtClean="0">
                <a:solidFill>
                  <a:prstClr val="black"/>
                </a:solidFill>
              </a:rPr>
              <a:t>davishibata</a:t>
            </a:r>
            <a:r>
              <a:rPr lang="pt-BR" sz="1050" dirty="0" smtClean="0">
                <a:solidFill>
                  <a:prstClr val="black"/>
                </a:solidFill>
              </a:rPr>
              <a:t> 2015.05.30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443531" y="285728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8.</a:t>
            </a:r>
            <a:endParaRPr lang="en-US" sz="3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086209" y="1000108"/>
            <a:ext cx="325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Pra onde a seta esta apontando?</a:t>
            </a:r>
            <a:endParaRPr lang="en-US" dirty="0"/>
          </a:p>
        </p:txBody>
      </p:sp>
      <p:cxnSp>
        <p:nvCxnSpPr>
          <p:cNvPr id="9" name="Conector de seta reta 8"/>
          <p:cNvCxnSpPr/>
          <p:nvPr/>
        </p:nvCxnSpPr>
        <p:spPr>
          <a:xfrm>
            <a:off x="2728887" y="1928802"/>
            <a:ext cx="614366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tângulo 6">
            <a:hlinkClick r:id="rId2" action="ppaction://hlinksldjump"/>
          </p:cNvPr>
          <p:cNvSpPr/>
          <p:nvPr/>
        </p:nvSpPr>
        <p:spPr>
          <a:xfrm>
            <a:off x="1157251" y="2500306"/>
            <a:ext cx="3143272" cy="15001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&lt;</a:t>
            </a:r>
            <a:endParaRPr lang="en-US" sz="3200" dirty="0"/>
          </a:p>
        </p:txBody>
      </p:sp>
      <p:sp>
        <p:nvSpPr>
          <p:cNvPr id="8" name="Retângulo 7">
            <a:hlinkClick r:id="rId2" action="ppaction://hlinksldjump"/>
          </p:cNvPr>
          <p:cNvSpPr/>
          <p:nvPr/>
        </p:nvSpPr>
        <p:spPr>
          <a:xfrm>
            <a:off x="5657845" y="2500306"/>
            <a:ext cx="3143272" cy="15001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err="1" smtClean="0"/>
              <a:t>Right</a:t>
            </a:r>
            <a:endParaRPr lang="en-US" sz="3200" dirty="0"/>
          </a:p>
        </p:txBody>
      </p:sp>
      <p:sp>
        <p:nvSpPr>
          <p:cNvPr id="10" name="Retângulo 9">
            <a:hlinkClick r:id="rId2" action="ppaction://hlinksldjump"/>
          </p:cNvPr>
          <p:cNvSpPr/>
          <p:nvPr/>
        </p:nvSpPr>
        <p:spPr>
          <a:xfrm>
            <a:off x="1085813" y="4714884"/>
            <a:ext cx="3143272" cy="15001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cxnSp>
        <p:nvCxnSpPr>
          <p:cNvPr id="12" name="Conector de seta reta 11"/>
          <p:cNvCxnSpPr/>
          <p:nvPr/>
        </p:nvCxnSpPr>
        <p:spPr>
          <a:xfrm rot="5400000" flipH="1" flipV="1">
            <a:off x="2228821" y="5500702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tângulo 12">
            <a:hlinkClick r:id="rId2" action="ppaction://hlinksldjump"/>
          </p:cNvPr>
          <p:cNvSpPr/>
          <p:nvPr/>
        </p:nvSpPr>
        <p:spPr>
          <a:xfrm>
            <a:off x="5729283" y="4786322"/>
            <a:ext cx="3143272" cy="15001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Esquerda</a:t>
            </a:r>
            <a:endParaRPr lang="en-US" sz="3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994771" y="6604084"/>
            <a:ext cx="260680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050" dirty="0" smtClean="0">
                <a:solidFill>
                  <a:prstClr val="black"/>
                </a:solidFill>
              </a:rPr>
              <a:t>Direitos autorais por </a:t>
            </a:r>
            <a:r>
              <a:rPr lang="pt-BR" sz="1050" dirty="0" err="1" smtClean="0">
                <a:solidFill>
                  <a:prstClr val="black"/>
                </a:solidFill>
              </a:rPr>
              <a:t>davishibata</a:t>
            </a:r>
            <a:r>
              <a:rPr lang="pt-BR" sz="1050" dirty="0" smtClean="0">
                <a:solidFill>
                  <a:prstClr val="black"/>
                </a:solidFill>
              </a:rPr>
              <a:t> 2015.05.30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71565" y="142852"/>
            <a:ext cx="10966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9. Se antigamente </a:t>
            </a:r>
            <a:r>
              <a:rPr lang="pt-BR" sz="3200" dirty="0" err="1" smtClean="0"/>
              <a:t>Farmacia</a:t>
            </a:r>
            <a:r>
              <a:rPr lang="pt-BR" sz="3200" dirty="0" smtClean="0"/>
              <a:t> </a:t>
            </a:r>
            <a:r>
              <a:rPr lang="pt-BR" sz="3200" dirty="0" err="1" smtClean="0"/>
              <a:t>comecava</a:t>
            </a:r>
            <a:r>
              <a:rPr lang="pt-BR" sz="3200" dirty="0" smtClean="0"/>
              <a:t> com PH como ficou hoje</a:t>
            </a:r>
            <a:r>
              <a:rPr lang="en-US" sz="3200" dirty="0" smtClean="0"/>
              <a:t>?</a:t>
            </a:r>
            <a:endParaRPr lang="pt-BR" sz="3200" dirty="0" smtClean="0"/>
          </a:p>
          <a:p>
            <a:endParaRPr lang="en-US" sz="8800" dirty="0"/>
          </a:p>
        </p:txBody>
      </p:sp>
      <p:sp>
        <p:nvSpPr>
          <p:cNvPr id="7" name="Retângulo 6">
            <a:hlinkClick r:id="rId2" action="ppaction://hlinksldjump"/>
          </p:cNvPr>
          <p:cNvSpPr/>
          <p:nvPr/>
        </p:nvSpPr>
        <p:spPr>
          <a:xfrm>
            <a:off x="2157383" y="1214422"/>
            <a:ext cx="1214446" cy="1143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</a:t>
            </a:r>
            <a:endParaRPr lang="en-US" dirty="0"/>
          </a:p>
        </p:txBody>
      </p:sp>
      <p:sp>
        <p:nvSpPr>
          <p:cNvPr id="8" name="Retângulo 7">
            <a:hlinkClick r:id="rId2" action="ppaction://hlinksldjump"/>
          </p:cNvPr>
          <p:cNvSpPr/>
          <p:nvPr/>
        </p:nvSpPr>
        <p:spPr>
          <a:xfrm>
            <a:off x="4014771" y="1214422"/>
            <a:ext cx="1214446" cy="1143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</a:t>
            </a:r>
            <a:endParaRPr lang="en-US" dirty="0"/>
          </a:p>
        </p:txBody>
      </p:sp>
      <p:sp>
        <p:nvSpPr>
          <p:cNvPr id="9" name="Retângulo 8">
            <a:hlinkClick r:id="rId2" action="ppaction://hlinksldjump"/>
          </p:cNvPr>
          <p:cNvSpPr/>
          <p:nvPr/>
        </p:nvSpPr>
        <p:spPr>
          <a:xfrm>
            <a:off x="5657845" y="1214422"/>
            <a:ext cx="1214446" cy="1143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0" name="Retângulo 9">
            <a:hlinkClick r:id="rId2" action="ppaction://hlinksldjump"/>
          </p:cNvPr>
          <p:cNvSpPr/>
          <p:nvPr/>
        </p:nvSpPr>
        <p:spPr>
          <a:xfrm>
            <a:off x="7372357" y="1214422"/>
            <a:ext cx="1214446" cy="1143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Retângulo 10">
            <a:hlinkClick r:id="rId2" action="ppaction://hlinksldjump"/>
          </p:cNvPr>
          <p:cNvSpPr/>
          <p:nvPr/>
        </p:nvSpPr>
        <p:spPr>
          <a:xfrm>
            <a:off x="9229745" y="1214422"/>
            <a:ext cx="1214446" cy="1143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Fmca</a:t>
            </a:r>
            <a:endParaRPr lang="en-US" dirty="0"/>
          </a:p>
        </p:txBody>
      </p:sp>
      <p:sp>
        <p:nvSpPr>
          <p:cNvPr id="12" name="Retângulo 11">
            <a:hlinkClick r:id="rId2" action="ppaction://hlinksldjump"/>
          </p:cNvPr>
          <p:cNvSpPr/>
          <p:nvPr/>
        </p:nvSpPr>
        <p:spPr>
          <a:xfrm>
            <a:off x="2157383" y="2786058"/>
            <a:ext cx="1214446" cy="1143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Phz</a:t>
            </a:r>
            <a:endParaRPr lang="en-US" dirty="0"/>
          </a:p>
        </p:txBody>
      </p:sp>
      <p:sp>
        <p:nvSpPr>
          <p:cNvPr id="13" name="Retângulo 12">
            <a:hlinkClick r:id="" action="ppaction://hlinkshowjump?jump=nextslide"/>
          </p:cNvPr>
          <p:cNvSpPr/>
          <p:nvPr/>
        </p:nvSpPr>
        <p:spPr>
          <a:xfrm>
            <a:off x="4014771" y="2786058"/>
            <a:ext cx="1214446" cy="1143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4" name="Retângulo 13">
            <a:hlinkClick r:id="rId2" action="ppaction://hlinksldjump"/>
          </p:cNvPr>
          <p:cNvSpPr/>
          <p:nvPr/>
        </p:nvSpPr>
        <p:spPr>
          <a:xfrm>
            <a:off x="5657845" y="2786058"/>
            <a:ext cx="1214446" cy="1143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Fc</a:t>
            </a:r>
            <a:endParaRPr lang="en-US" dirty="0"/>
          </a:p>
        </p:txBody>
      </p:sp>
      <p:sp>
        <p:nvSpPr>
          <p:cNvPr id="15" name="Retângulo 14">
            <a:hlinkClick r:id="rId2" action="ppaction://hlinksldjump"/>
          </p:cNvPr>
          <p:cNvSpPr/>
          <p:nvPr/>
        </p:nvSpPr>
        <p:spPr>
          <a:xfrm>
            <a:off x="7372357" y="2786058"/>
            <a:ext cx="1214446" cy="1143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Uv</a:t>
            </a:r>
            <a:endParaRPr lang="en-US" dirty="0"/>
          </a:p>
        </p:txBody>
      </p:sp>
      <p:sp>
        <p:nvSpPr>
          <p:cNvPr id="16" name="Retângulo 15">
            <a:hlinkClick r:id="rId2" action="ppaction://hlinksldjump"/>
          </p:cNvPr>
          <p:cNvSpPr/>
          <p:nvPr/>
        </p:nvSpPr>
        <p:spPr>
          <a:xfrm>
            <a:off x="9229745" y="2786058"/>
            <a:ext cx="1214446" cy="1143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17" name="Retângulo 16">
            <a:hlinkClick r:id="rId2" action="ppaction://hlinksldjump"/>
          </p:cNvPr>
          <p:cNvSpPr/>
          <p:nvPr/>
        </p:nvSpPr>
        <p:spPr>
          <a:xfrm>
            <a:off x="2228821" y="4429132"/>
            <a:ext cx="1214446" cy="1143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FMCI</a:t>
            </a:r>
            <a:endParaRPr lang="en-US" dirty="0"/>
          </a:p>
        </p:txBody>
      </p:sp>
      <p:sp>
        <p:nvSpPr>
          <p:cNvPr id="18" name="Retângulo 17">
            <a:hlinkClick r:id="rId2" action="ppaction://hlinksldjump"/>
          </p:cNvPr>
          <p:cNvSpPr/>
          <p:nvPr/>
        </p:nvSpPr>
        <p:spPr>
          <a:xfrm>
            <a:off x="4086209" y="4429132"/>
            <a:ext cx="1214446" cy="1143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9" name="Retângulo 18">
            <a:hlinkClick r:id="rId2" action="ppaction://hlinksldjump"/>
          </p:cNvPr>
          <p:cNvSpPr/>
          <p:nvPr/>
        </p:nvSpPr>
        <p:spPr>
          <a:xfrm>
            <a:off x="5729283" y="4429132"/>
            <a:ext cx="1214446" cy="1143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Far</a:t>
            </a:r>
            <a:endParaRPr lang="en-US" dirty="0"/>
          </a:p>
        </p:txBody>
      </p:sp>
      <p:sp>
        <p:nvSpPr>
          <p:cNvPr id="20" name="Retângulo 19">
            <a:hlinkClick r:id="rId2" action="ppaction://hlinksldjump"/>
          </p:cNvPr>
          <p:cNvSpPr/>
          <p:nvPr/>
        </p:nvSpPr>
        <p:spPr>
          <a:xfrm>
            <a:off x="7443795" y="4429132"/>
            <a:ext cx="1214446" cy="1143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Farmacia</a:t>
            </a:r>
            <a:endParaRPr lang="en-US" dirty="0"/>
          </a:p>
        </p:txBody>
      </p:sp>
      <p:sp>
        <p:nvSpPr>
          <p:cNvPr id="21" name="Retângulo 20">
            <a:hlinkClick r:id="rId2" action="ppaction://hlinksldjump"/>
          </p:cNvPr>
          <p:cNvSpPr/>
          <p:nvPr/>
        </p:nvSpPr>
        <p:spPr>
          <a:xfrm>
            <a:off x="9301183" y="4429132"/>
            <a:ext cx="1214446" cy="1143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Fmz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584402" y="6604084"/>
            <a:ext cx="30171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050" dirty="0" smtClean="0">
                <a:solidFill>
                  <a:prstClr val="black"/>
                </a:solidFill>
              </a:rPr>
              <a:t>DIREITOS AUTORAIS POR DAVISHIBATA 2015.05.30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29085" y="500042"/>
            <a:ext cx="2490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dirty="0" smtClean="0">
                <a:hlinkClick r:id="" action="ppaction://hlinkshowjump?jump=nextslide"/>
              </a:rPr>
              <a:t>.</a:t>
            </a:r>
            <a:r>
              <a:rPr lang="en-US" dirty="0" smtClean="0"/>
              <a:t> </a:t>
            </a:r>
            <a:r>
              <a:rPr lang="en-US" dirty="0" err="1" smtClean="0"/>
              <a:t>Descubra</a:t>
            </a:r>
            <a:r>
              <a:rPr lang="en-US" dirty="0" smtClean="0"/>
              <a:t> o </a:t>
            </a:r>
            <a:r>
              <a:rPr lang="en-US" dirty="0" err="1" smtClean="0"/>
              <a:t>pontinho</a:t>
            </a:r>
            <a:endParaRPr lang="en-US" dirty="0"/>
          </a:p>
        </p:txBody>
      </p:sp>
      <p:sp>
        <p:nvSpPr>
          <p:cNvPr id="6" name="Elipse 5">
            <a:hlinkClick r:id="rId2" action="ppaction://hlinksldjump"/>
          </p:cNvPr>
          <p:cNvSpPr/>
          <p:nvPr/>
        </p:nvSpPr>
        <p:spPr>
          <a:xfrm>
            <a:off x="871499" y="2071678"/>
            <a:ext cx="928694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e 6">
            <a:hlinkClick r:id="rId2" action="ppaction://hlinksldjump"/>
          </p:cNvPr>
          <p:cNvSpPr/>
          <p:nvPr/>
        </p:nvSpPr>
        <p:spPr>
          <a:xfrm>
            <a:off x="1014375" y="4857760"/>
            <a:ext cx="928694" cy="200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>
            <a:hlinkClick r:id="rId2" action="ppaction://hlinksldjump"/>
          </p:cNvPr>
          <p:cNvSpPr/>
          <p:nvPr/>
        </p:nvSpPr>
        <p:spPr>
          <a:xfrm>
            <a:off x="4086209" y="1785926"/>
            <a:ext cx="1785950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e 8">
            <a:hlinkClick r:id="rId2" action="ppaction://hlinksldjump"/>
          </p:cNvPr>
          <p:cNvSpPr/>
          <p:nvPr/>
        </p:nvSpPr>
        <p:spPr>
          <a:xfrm flipV="1">
            <a:off x="2728887" y="2428868"/>
            <a:ext cx="714380" cy="407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ipse 9">
            <a:hlinkClick r:id="rId2" action="ppaction://hlinksldjump"/>
          </p:cNvPr>
          <p:cNvSpPr/>
          <p:nvPr/>
        </p:nvSpPr>
        <p:spPr>
          <a:xfrm>
            <a:off x="5943597" y="5572140"/>
            <a:ext cx="5214974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ipse 10">
            <a:hlinkClick r:id="rId2" action="ppaction://hlinksldjump"/>
          </p:cNvPr>
          <p:cNvSpPr/>
          <p:nvPr/>
        </p:nvSpPr>
        <p:spPr>
          <a:xfrm>
            <a:off x="7086605" y="2143116"/>
            <a:ext cx="928694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994771" y="6604084"/>
            <a:ext cx="260680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050" dirty="0" smtClean="0">
                <a:solidFill>
                  <a:prstClr val="black"/>
                </a:solidFill>
              </a:rPr>
              <a:t>Direitos autorais por </a:t>
            </a:r>
            <a:r>
              <a:rPr lang="pt-BR" sz="1050" dirty="0" err="1" smtClean="0">
                <a:solidFill>
                  <a:prstClr val="black"/>
                </a:solidFill>
              </a:rPr>
              <a:t>davishibata</a:t>
            </a:r>
            <a:r>
              <a:rPr lang="pt-BR" sz="1050" dirty="0" smtClean="0">
                <a:solidFill>
                  <a:prstClr val="black"/>
                </a:solidFill>
              </a:rPr>
              <a:t> 2015.05.30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57581" y="357166"/>
            <a:ext cx="58550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dirty="0" smtClean="0">
                <a:solidFill>
                  <a:srgbClr val="00B050"/>
                </a:solidFill>
              </a:rPr>
              <a:t>PARABENS!</a:t>
            </a:r>
            <a:endParaRPr lang="en-US" sz="9600" dirty="0">
              <a:solidFill>
                <a:srgbClr val="00B05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014771" y="1785926"/>
            <a:ext cx="5214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Voce</a:t>
            </a:r>
            <a:r>
              <a:rPr lang="pt-BR" dirty="0" smtClean="0"/>
              <a:t> passou do </a:t>
            </a:r>
            <a:r>
              <a:rPr lang="pt-BR" dirty="0" err="1" smtClean="0"/>
              <a:t>level</a:t>
            </a:r>
            <a:r>
              <a:rPr lang="pt-BR" dirty="0" smtClean="0"/>
              <a:t> 2, agora vai ser mais </a:t>
            </a:r>
            <a:r>
              <a:rPr lang="pt-BR" dirty="0" err="1" smtClean="0"/>
              <a:t>dificil</a:t>
            </a:r>
            <a:r>
              <a:rPr lang="pt-BR" dirty="0" smtClean="0"/>
              <a:t> ainda</a:t>
            </a:r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3514705" y="2214554"/>
            <a:ext cx="66624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err="1" smtClean="0">
                <a:solidFill>
                  <a:srgbClr val="FFC000"/>
                </a:solidFill>
                <a:latin typeface="Algerian" pitchFamily="82" charset="0"/>
              </a:rPr>
              <a:t>Updates</a:t>
            </a:r>
            <a:r>
              <a:rPr lang="en-US" sz="3600" dirty="0" smtClean="0">
                <a:solidFill>
                  <a:srgbClr val="FFC000"/>
                </a:solidFill>
                <a:latin typeface="Algerian" pitchFamily="82" charset="0"/>
              </a:rPr>
              <a:t>: </a:t>
            </a:r>
            <a:r>
              <a:rPr lang="en-US" sz="3600" dirty="0" err="1" smtClean="0">
                <a:solidFill>
                  <a:srgbClr val="FFC000"/>
                </a:solidFill>
                <a:latin typeface="Algerian" pitchFamily="82" charset="0"/>
              </a:rPr>
              <a:t>botoes</a:t>
            </a:r>
            <a:r>
              <a:rPr lang="en-US" sz="3600" dirty="0" smtClean="0">
                <a:solidFill>
                  <a:srgbClr val="FFC000"/>
                </a:solidFill>
                <a:latin typeface="Algerian" pitchFamily="8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Algerian" pitchFamily="82" charset="0"/>
              </a:rPr>
              <a:t>normais</a:t>
            </a:r>
            <a:r>
              <a:rPr lang="en-US" sz="3600" dirty="0" smtClean="0">
                <a:solidFill>
                  <a:srgbClr val="FFC000"/>
                </a:solidFill>
                <a:latin typeface="Algerian" pitchFamily="82" charset="0"/>
              </a:rPr>
              <a:t> ;-;</a:t>
            </a:r>
          </a:p>
          <a:p>
            <a:r>
              <a:rPr lang="en-US" sz="3600" dirty="0" smtClean="0">
                <a:solidFill>
                  <a:srgbClr val="FFC000"/>
                </a:solidFill>
                <a:latin typeface="Algerian" pitchFamily="82" charset="0"/>
              </a:rPr>
              <a:t>E bonus!</a:t>
            </a:r>
            <a:endParaRPr lang="en-US" sz="3600" dirty="0">
              <a:solidFill>
                <a:srgbClr val="FFC000"/>
              </a:solidFill>
              <a:latin typeface="Algerian" pitchFamily="82" charset="0"/>
            </a:endParaRPr>
          </a:p>
        </p:txBody>
      </p:sp>
      <p:sp>
        <p:nvSpPr>
          <p:cNvPr id="7" name="Retângulo 6">
            <a:hlinkClick r:id="" action="ppaction://hlinkshowjump?jump=nextslide"/>
          </p:cNvPr>
          <p:cNvSpPr/>
          <p:nvPr/>
        </p:nvSpPr>
        <p:spPr>
          <a:xfrm>
            <a:off x="3657581" y="4000504"/>
            <a:ext cx="6643734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/>
              <a:t>Ver</a:t>
            </a:r>
            <a:r>
              <a:rPr lang="en-US" sz="6600" dirty="0" smtClean="0"/>
              <a:t> o bonus</a:t>
            </a:r>
            <a:endParaRPr lang="en-US" sz="6600" dirty="0"/>
          </a:p>
        </p:txBody>
      </p:sp>
      <p:sp>
        <p:nvSpPr>
          <p:cNvPr id="8" name="Retângulo 7">
            <a:hlinkClick r:id="rId2" action="ppaction://hlinksldjump"/>
          </p:cNvPr>
          <p:cNvSpPr/>
          <p:nvPr/>
        </p:nvSpPr>
        <p:spPr>
          <a:xfrm>
            <a:off x="4514837" y="5429264"/>
            <a:ext cx="521497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Continuar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994771" y="6604084"/>
            <a:ext cx="260680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050" dirty="0" smtClean="0">
                <a:solidFill>
                  <a:prstClr val="black"/>
                </a:solidFill>
              </a:rPr>
              <a:t>Direitos autorais por </a:t>
            </a:r>
            <a:r>
              <a:rPr lang="pt-BR" sz="1050" dirty="0" err="1" smtClean="0">
                <a:solidFill>
                  <a:prstClr val="black"/>
                </a:solidFill>
              </a:rPr>
              <a:t>davishibata</a:t>
            </a:r>
            <a:r>
              <a:rPr lang="pt-BR" sz="1050" dirty="0" smtClean="0">
                <a:solidFill>
                  <a:prstClr val="black"/>
                </a:solidFill>
              </a:rPr>
              <a:t> 2015.05.30</a:t>
            </a:r>
            <a:endParaRPr lang="en-US" sz="1050" dirty="0">
              <a:solidFill>
                <a:prstClr val="black"/>
              </a:solidFill>
            </a:endParaRPr>
          </a:p>
        </p:txBody>
      </p:sp>
      <p:pic>
        <p:nvPicPr>
          <p:cNvPr id="4" name="Imagem 3" descr="O maior bug do window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300523" y="857232"/>
            <a:ext cx="3518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Para </a:t>
            </a:r>
            <a:r>
              <a:rPr lang="en-US" dirty="0" err="1" smtClean="0">
                <a:solidFill>
                  <a:srgbClr val="00B050"/>
                </a:solidFill>
              </a:rPr>
              <a:t>continuar</a:t>
            </a:r>
            <a:r>
              <a:rPr lang="en-US" dirty="0" smtClean="0">
                <a:solidFill>
                  <a:srgbClr val="00B050"/>
                </a:solidFill>
              </a:rPr>
              <a:t>, clique com o mouse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ERRADO! VOCE E JUMENTO!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Retângulo 3">
            <a:hlinkClick r:id="" action="ppaction://hlinkshowjump?jump=firstslide"/>
          </p:cNvPr>
          <p:cNvSpPr/>
          <p:nvPr/>
        </p:nvSpPr>
        <p:spPr>
          <a:xfrm>
            <a:off x="295308" y="1928803"/>
            <a:ext cx="11912512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Clique </a:t>
            </a:r>
            <a:r>
              <a:rPr lang="en-US" dirty="0" err="1" smtClean="0"/>
              <a:t>nesse</a:t>
            </a:r>
            <a:r>
              <a:rPr lang="en-US" dirty="0" smtClean="0"/>
              <a:t> BOTAO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recomecar</a:t>
            </a:r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5157779" y="4071942"/>
            <a:ext cx="204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#Bora </a:t>
            </a:r>
            <a:r>
              <a:rPr lang="en-US" dirty="0" err="1" smtClean="0"/>
              <a:t>usar</a:t>
            </a:r>
            <a:r>
              <a:rPr lang="en-US" dirty="0" smtClean="0"/>
              <a:t> GOOGLE</a:t>
            </a:r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5657845" y="4429132"/>
            <a:ext cx="11833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</a:t>
            </a:r>
            <a:r>
              <a:rPr lang="en-US" sz="900" dirty="0" err="1" smtClean="0"/>
              <a:t>sqn</a:t>
            </a:r>
            <a:r>
              <a:rPr lang="en-US" sz="900" dirty="0" smtClean="0"/>
              <a:t>, </a:t>
            </a:r>
            <a:r>
              <a:rPr lang="en-US" sz="900" dirty="0" err="1" smtClean="0"/>
              <a:t>nao</a:t>
            </a:r>
            <a:r>
              <a:rPr lang="en-US" sz="900" dirty="0" smtClean="0"/>
              <a:t> use </a:t>
            </a:r>
            <a:r>
              <a:rPr lang="en-US" sz="900" dirty="0" err="1" smtClean="0"/>
              <a:t>google</a:t>
            </a:r>
            <a:r>
              <a:rPr lang="en-US" sz="900" dirty="0" smtClean="0"/>
              <a:t>)</a:t>
            </a:r>
            <a:endParaRPr lang="en-US" sz="900" dirty="0"/>
          </a:p>
        </p:txBody>
      </p:sp>
      <p:pic>
        <p:nvPicPr>
          <p:cNvPr id="10" name="Faustão_-_Errou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 flipV="1">
            <a:off x="6800853" y="5072074"/>
            <a:ext cx="571504" cy="57150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229217" y="5214950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Clique </a:t>
            </a:r>
            <a:r>
              <a:rPr lang="en-US" dirty="0" err="1" smtClean="0">
                <a:solidFill>
                  <a:srgbClr val="FFFF00"/>
                </a:solidFill>
              </a:rPr>
              <a:t>aqui</a:t>
            </a:r>
            <a:r>
              <a:rPr lang="en-US" dirty="0" smtClean="0">
                <a:solidFill>
                  <a:srgbClr val="FFFF00"/>
                </a:solidFill>
              </a:rPr>
              <a:t> &gt;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994771" y="6604084"/>
            <a:ext cx="260680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050" dirty="0" smtClean="0">
                <a:solidFill>
                  <a:prstClr val="black"/>
                </a:solidFill>
              </a:rPr>
              <a:t>Direitos autorais por </a:t>
            </a:r>
            <a:r>
              <a:rPr lang="pt-BR" sz="1050" dirty="0" err="1" smtClean="0">
                <a:solidFill>
                  <a:prstClr val="black"/>
                </a:solidFill>
              </a:rPr>
              <a:t>davishibata</a:t>
            </a:r>
            <a:r>
              <a:rPr lang="pt-BR" sz="1050" dirty="0" smtClean="0">
                <a:solidFill>
                  <a:prstClr val="black"/>
                </a:solidFill>
              </a:rPr>
              <a:t> 2015.05.30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586407" y="500042"/>
            <a:ext cx="196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11. </a:t>
            </a:r>
            <a:r>
              <a:rPr lang="en-US" dirty="0" err="1" smtClean="0"/>
              <a:t>Qual</a:t>
            </a:r>
            <a:r>
              <a:rPr lang="en-US" dirty="0" smtClean="0"/>
              <a:t> e o </a:t>
            </a:r>
            <a:r>
              <a:rPr lang="en-US" dirty="0" err="1" smtClean="0"/>
              <a:t>certo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Retângulo 5">
            <a:hlinkClick r:id="rId2" action="ppaction://hlinksldjump"/>
          </p:cNvPr>
          <p:cNvSpPr/>
          <p:nvPr/>
        </p:nvSpPr>
        <p:spPr>
          <a:xfrm>
            <a:off x="1800193" y="1928802"/>
            <a:ext cx="271464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Pabipaquigrafo</a:t>
            </a:r>
            <a:endParaRPr lang="en-US" dirty="0"/>
          </a:p>
        </p:txBody>
      </p:sp>
      <p:sp>
        <p:nvSpPr>
          <p:cNvPr id="7" name="Retângulo 6">
            <a:hlinkClick r:id="rId2" action="ppaction://hlinksldjump"/>
          </p:cNvPr>
          <p:cNvSpPr/>
          <p:nvPr/>
        </p:nvSpPr>
        <p:spPr>
          <a:xfrm>
            <a:off x="7015167" y="1928802"/>
            <a:ext cx="271464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bapibaquigrafo</a:t>
            </a:r>
            <a:endParaRPr lang="en-US" dirty="0"/>
          </a:p>
        </p:txBody>
      </p:sp>
      <p:sp>
        <p:nvSpPr>
          <p:cNvPr id="8" name="Retângulo 7">
            <a:hlinkClick r:id="rId2" action="ppaction://hlinksldjump"/>
          </p:cNvPr>
          <p:cNvSpPr/>
          <p:nvPr/>
        </p:nvSpPr>
        <p:spPr>
          <a:xfrm>
            <a:off x="1800193" y="3357562"/>
            <a:ext cx="271464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Papipaquigrafo</a:t>
            </a:r>
            <a:endParaRPr lang="en-US" dirty="0"/>
          </a:p>
        </p:txBody>
      </p:sp>
      <p:sp>
        <p:nvSpPr>
          <p:cNvPr id="9" name="Retângulo 8">
            <a:hlinkClick r:id="rId2" action="ppaction://hlinksldjump"/>
          </p:cNvPr>
          <p:cNvSpPr/>
          <p:nvPr/>
        </p:nvSpPr>
        <p:spPr>
          <a:xfrm>
            <a:off x="7015167" y="3357562"/>
            <a:ext cx="271464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Papibaquigafo</a:t>
            </a:r>
            <a:endParaRPr lang="en-US" dirty="0"/>
          </a:p>
        </p:txBody>
      </p:sp>
      <p:sp>
        <p:nvSpPr>
          <p:cNvPr id="10" name="CaixaDeTexto 9"/>
          <p:cNvSpPr txBox="1"/>
          <p:nvPr/>
        </p:nvSpPr>
        <p:spPr>
          <a:xfrm>
            <a:off x="0" y="0"/>
            <a:ext cx="22860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>
                <a:solidFill>
                  <a:schemeClr val="bg1">
                    <a:lumMod val="95000"/>
                  </a:schemeClr>
                </a:solidFill>
                <a:hlinkClick r:id="" action="ppaction://hlinkshowjump?jump=nextslide"/>
              </a:rPr>
              <a:t>Papibaquigrafo</a:t>
            </a:r>
            <a:endParaRPr lang="en-US" sz="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994771" y="6604084"/>
            <a:ext cx="260680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050" dirty="0" smtClean="0">
                <a:solidFill>
                  <a:prstClr val="black"/>
                </a:solidFill>
              </a:rPr>
              <a:t>Direitos autorais por </a:t>
            </a:r>
            <a:r>
              <a:rPr lang="pt-BR" sz="1050" dirty="0" err="1" smtClean="0">
                <a:solidFill>
                  <a:prstClr val="black"/>
                </a:solidFill>
              </a:rPr>
              <a:t>davishibata</a:t>
            </a:r>
            <a:r>
              <a:rPr lang="pt-BR" sz="1050" dirty="0" smtClean="0">
                <a:solidFill>
                  <a:prstClr val="black"/>
                </a:solidFill>
              </a:rPr>
              <a:t> 2015.05.30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57581" y="714356"/>
            <a:ext cx="58651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12. {DESAFIO FINAL}</a:t>
            </a:r>
            <a:endParaRPr lang="en-US" sz="5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300523" y="1785926"/>
            <a:ext cx="465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Como se escreve ZERO em algarismos romanos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Retângulo 7">
            <a:hlinkClick r:id="rId2" action="ppaction://hlinksldjump"/>
          </p:cNvPr>
          <p:cNvSpPr/>
          <p:nvPr/>
        </p:nvSpPr>
        <p:spPr>
          <a:xfrm>
            <a:off x="2157383" y="2786058"/>
            <a:ext cx="3571900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e 8"/>
          <p:cNvSpPr/>
          <p:nvPr/>
        </p:nvSpPr>
        <p:spPr>
          <a:xfrm>
            <a:off x="3729019" y="3071810"/>
            <a:ext cx="571504" cy="71438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ector reto 10"/>
          <p:cNvCxnSpPr/>
          <p:nvPr/>
        </p:nvCxnSpPr>
        <p:spPr>
          <a:xfrm rot="5400000">
            <a:off x="3550424" y="3178967"/>
            <a:ext cx="857256" cy="6429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tângulo 11">
            <a:hlinkClick r:id="rId2" action="ppaction://hlinksldjump"/>
          </p:cNvPr>
          <p:cNvSpPr/>
          <p:nvPr/>
        </p:nvSpPr>
        <p:spPr>
          <a:xfrm>
            <a:off x="5943597" y="2786058"/>
            <a:ext cx="378621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7158043" y="3143248"/>
            <a:ext cx="714380" cy="5715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7300919" y="2928934"/>
            <a:ext cx="785818" cy="6429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2157383" y="4214818"/>
            <a:ext cx="3571900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z</a:t>
            </a:r>
            <a:endParaRPr lang="en-US" sz="9600" dirty="0"/>
          </a:p>
        </p:txBody>
      </p:sp>
      <p:sp>
        <p:nvSpPr>
          <p:cNvPr id="21" name="Forma livre 20"/>
          <p:cNvSpPr/>
          <p:nvPr/>
        </p:nvSpPr>
        <p:spPr>
          <a:xfrm>
            <a:off x="3585991" y="4671152"/>
            <a:ext cx="589402" cy="993354"/>
          </a:xfrm>
          <a:custGeom>
            <a:avLst/>
            <a:gdLst>
              <a:gd name="connsiteX0" fmla="*/ 589402 w 589402"/>
              <a:gd name="connsiteY0" fmla="*/ 0 h 993354"/>
              <a:gd name="connsiteX1" fmla="*/ 93643 w 589402"/>
              <a:gd name="connsiteY1" fmla="*/ 837282 h 993354"/>
              <a:gd name="connsiteX2" fmla="*/ 27542 w 589402"/>
              <a:gd name="connsiteY2" fmla="*/ 936434 h 99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402" h="993354">
                <a:moveTo>
                  <a:pt x="589402" y="0"/>
                </a:moveTo>
                <a:lnTo>
                  <a:pt x="93643" y="837282"/>
                </a:lnTo>
                <a:cubicBezTo>
                  <a:pt x="0" y="993354"/>
                  <a:pt x="56920" y="921745"/>
                  <a:pt x="27542" y="936434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tângulo 21">
            <a:hlinkClick r:id="" action="ppaction://hlinkshowjump?jump=nextslide"/>
          </p:cNvPr>
          <p:cNvSpPr/>
          <p:nvPr/>
        </p:nvSpPr>
        <p:spPr>
          <a:xfrm>
            <a:off x="6015035" y="4214818"/>
            <a:ext cx="3714776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Nao</a:t>
            </a:r>
            <a:r>
              <a:rPr lang="en-US" dirty="0" smtClean="0"/>
              <a:t> </a:t>
            </a:r>
            <a:r>
              <a:rPr lang="en-US" dirty="0" err="1" smtClean="0"/>
              <a:t>existe</a:t>
            </a:r>
            <a:r>
              <a:rPr lang="en-US" dirty="0" smtClean="0"/>
              <a:t> (voce </a:t>
            </a:r>
            <a:r>
              <a:rPr lang="en-US" dirty="0" err="1" smtClean="0"/>
              <a:t>estudou</a:t>
            </a:r>
            <a:r>
              <a:rPr lang="en-US" dirty="0" smtClean="0"/>
              <a:t> </a:t>
            </a:r>
            <a:r>
              <a:rPr lang="en-US" dirty="0" err="1" smtClean="0"/>
              <a:t>muito</a:t>
            </a:r>
            <a:r>
              <a:rPr lang="en-US" dirty="0" smtClean="0"/>
              <a:t>?)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994771" y="6604084"/>
            <a:ext cx="260680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050" dirty="0" smtClean="0">
                <a:solidFill>
                  <a:prstClr val="black"/>
                </a:solidFill>
              </a:rPr>
              <a:t>Direitos autorais por </a:t>
            </a:r>
            <a:r>
              <a:rPr lang="pt-BR" sz="1050" dirty="0" err="1" smtClean="0">
                <a:solidFill>
                  <a:prstClr val="black"/>
                </a:solidFill>
              </a:rPr>
              <a:t>davishibata</a:t>
            </a:r>
            <a:r>
              <a:rPr lang="pt-BR" sz="1050" dirty="0" smtClean="0">
                <a:solidFill>
                  <a:prstClr val="black"/>
                </a:solidFill>
              </a:rPr>
              <a:t> 2015.05.30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14507" y="571480"/>
            <a:ext cx="9148787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PARABENS! VOCE GANHOU!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00325" y="2000240"/>
            <a:ext cx="76540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Obrigado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jogar</a:t>
            </a:r>
            <a:r>
              <a:rPr lang="en-US" sz="2800" dirty="0" smtClean="0"/>
              <a:t>! </a:t>
            </a:r>
            <a:r>
              <a:rPr lang="en-US" sz="2800" dirty="0" err="1" smtClean="0"/>
              <a:t>Pelo</a:t>
            </a:r>
            <a:r>
              <a:rPr lang="en-US" sz="2800" dirty="0" smtClean="0"/>
              <a:t> </a:t>
            </a:r>
            <a:r>
              <a:rPr lang="en-US" sz="2800" dirty="0" err="1" smtClean="0"/>
              <a:t>jeito</a:t>
            </a:r>
            <a:r>
              <a:rPr lang="en-US" sz="2800" dirty="0" smtClean="0"/>
              <a:t> voce </a:t>
            </a:r>
            <a:r>
              <a:rPr lang="en-US" sz="2800" dirty="0" err="1" smtClean="0"/>
              <a:t>nao</a:t>
            </a:r>
            <a:r>
              <a:rPr lang="en-US" sz="2800" dirty="0" smtClean="0"/>
              <a:t> e </a:t>
            </a:r>
            <a:r>
              <a:rPr lang="en-US" sz="2800" dirty="0" err="1" smtClean="0"/>
              <a:t>jumento</a:t>
            </a:r>
            <a:r>
              <a:rPr lang="en-US" sz="2800" dirty="0" smtClean="0"/>
              <a:t>! </a:t>
            </a:r>
            <a:endParaRPr lang="en-US" sz="2800" dirty="0" smtClean="0"/>
          </a:p>
          <a:p>
            <a:r>
              <a:rPr lang="en-US" sz="2800" dirty="0" smtClean="0"/>
              <a:t>Voce e </a:t>
            </a:r>
            <a:r>
              <a:rPr lang="en-US" sz="2800" dirty="0" err="1" smtClean="0"/>
              <a:t>muito</a:t>
            </a:r>
            <a:r>
              <a:rPr lang="en-US" sz="2800" dirty="0" smtClean="0"/>
              <a:t> </a:t>
            </a:r>
            <a:r>
              <a:rPr lang="en-US" sz="2800" dirty="0" err="1" smtClean="0"/>
              <a:t>bom</a:t>
            </a:r>
            <a:r>
              <a:rPr lang="en-US" sz="2800" dirty="0" smtClean="0"/>
              <a:t>!</a:t>
            </a:r>
          </a:p>
        </p:txBody>
      </p:sp>
      <p:sp>
        <p:nvSpPr>
          <p:cNvPr id="7" name="Retângulo 6">
            <a:hlinkClick r:id="" action="ppaction://hlinkshowjump?jump=nextslide"/>
          </p:cNvPr>
          <p:cNvSpPr/>
          <p:nvPr/>
        </p:nvSpPr>
        <p:spPr>
          <a:xfrm>
            <a:off x="2657449" y="3929066"/>
            <a:ext cx="7858180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Obrigado :’)</a:t>
            </a:r>
            <a:endParaRPr lang="en-US" sz="8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00457" y="857232"/>
            <a:ext cx="56048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 smtClean="0"/>
              <a:t>Espera</a:t>
            </a:r>
            <a:r>
              <a:rPr lang="en-US" sz="9600" dirty="0" smtClean="0"/>
              <a:t> </a:t>
            </a:r>
            <a:r>
              <a:rPr lang="en-US" sz="9600" dirty="0" err="1" smtClean="0"/>
              <a:t>ai</a:t>
            </a:r>
            <a:r>
              <a:rPr lang="en-US" sz="9600" dirty="0" smtClean="0"/>
              <a:t>…</a:t>
            </a:r>
            <a:endParaRPr lang="en-US" sz="9600" dirty="0"/>
          </a:p>
        </p:txBody>
      </p:sp>
      <p:sp>
        <p:nvSpPr>
          <p:cNvPr id="3" name="Retângulo 2">
            <a:hlinkClick r:id="" action="ppaction://hlinkshowjump?jump=nextslide"/>
          </p:cNvPr>
          <p:cNvSpPr/>
          <p:nvPr/>
        </p:nvSpPr>
        <p:spPr>
          <a:xfrm>
            <a:off x="2085945" y="3500438"/>
            <a:ext cx="8786874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/>
              <a:t>Continuar</a:t>
            </a:r>
            <a:endParaRPr lang="en-US" sz="96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Ninja malfeito x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895" y="1000108"/>
            <a:ext cx="4996072" cy="471490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443531" y="357166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WTF! Um ninja</a:t>
            </a:r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4586275" y="5929330"/>
            <a:ext cx="4089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(clique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qualquer</a:t>
            </a:r>
            <a:r>
              <a:rPr lang="en-US" dirty="0" smtClean="0"/>
              <a:t> </a:t>
            </a:r>
            <a:r>
              <a:rPr lang="en-US" dirty="0" err="1" smtClean="0"/>
              <a:t>lugar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continuar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>
    <p:push dir="d"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Ninja malfeito x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895" y="1000108"/>
            <a:ext cx="4996072" cy="471490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301051" y="1785926"/>
            <a:ext cx="3391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Aeww</a:t>
            </a:r>
            <a:r>
              <a:rPr lang="en-US" dirty="0" smtClean="0"/>
              <a:t>,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vacilao</a:t>
            </a:r>
            <a:r>
              <a:rPr lang="en-US" dirty="0" smtClean="0"/>
              <a:t>, </a:t>
            </a:r>
            <a:r>
              <a:rPr lang="en-US" dirty="0" err="1" smtClean="0"/>
              <a:t>descubra</a:t>
            </a:r>
            <a:r>
              <a:rPr lang="en-US" dirty="0" smtClean="0"/>
              <a:t> ISSO!</a:t>
            </a:r>
            <a:endParaRPr lang="en-US" dirty="0"/>
          </a:p>
        </p:txBody>
      </p:sp>
      <p:cxnSp>
        <p:nvCxnSpPr>
          <p:cNvPr id="7" name="Conector reto 6"/>
          <p:cNvCxnSpPr/>
          <p:nvPr/>
        </p:nvCxnSpPr>
        <p:spPr>
          <a:xfrm flipV="1">
            <a:off x="7872423" y="1071546"/>
            <a:ext cx="1000132" cy="928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7943861" y="2000240"/>
            <a:ext cx="1357322" cy="1071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8301051" y="785794"/>
            <a:ext cx="3429024" cy="24288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ixaDeTexto 10"/>
          <p:cNvSpPr txBox="1"/>
          <p:nvPr/>
        </p:nvSpPr>
        <p:spPr>
          <a:xfrm>
            <a:off x="4586275" y="5572140"/>
            <a:ext cx="4089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(clique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qualquer</a:t>
            </a:r>
            <a:r>
              <a:rPr lang="en-US" dirty="0" smtClean="0"/>
              <a:t> </a:t>
            </a:r>
            <a:r>
              <a:rPr lang="en-US" dirty="0" err="1" smtClean="0"/>
              <a:t>lugar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continuar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86275" y="1142984"/>
            <a:ext cx="2474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13{BONUS!}. </a:t>
            </a:r>
            <a:r>
              <a:rPr lang="en-US" dirty="0" err="1" smtClean="0"/>
              <a:t>Quanto</a:t>
            </a:r>
            <a:r>
              <a:rPr lang="en-US" dirty="0" smtClean="0"/>
              <a:t> e…</a:t>
            </a:r>
            <a:endParaRPr lang="en-US" dirty="0"/>
          </a:p>
        </p:txBody>
      </p:sp>
      <p:sp>
        <p:nvSpPr>
          <p:cNvPr id="3" name="CaixaDeTexto 2"/>
          <p:cNvSpPr txBox="1"/>
          <p:nvPr/>
        </p:nvSpPr>
        <p:spPr>
          <a:xfrm>
            <a:off x="3800457" y="1785926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1645968544574545984 x 3875480734?</a:t>
            </a:r>
            <a:endParaRPr lang="en-US" dirty="0"/>
          </a:p>
        </p:txBody>
      </p:sp>
      <p:sp>
        <p:nvSpPr>
          <p:cNvPr id="4" name="Retângulo 3">
            <a:hlinkClick r:id="rId2" action="ppaction://hlinksldjump"/>
          </p:cNvPr>
          <p:cNvSpPr/>
          <p:nvPr/>
        </p:nvSpPr>
        <p:spPr>
          <a:xfrm>
            <a:off x="1300127" y="2643182"/>
            <a:ext cx="328614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282383249473409434394398437840943043043784378409484</a:t>
            </a:r>
            <a:endParaRPr lang="en-US" dirty="0"/>
          </a:p>
        </p:txBody>
      </p:sp>
      <p:sp>
        <p:nvSpPr>
          <p:cNvPr id="5" name="Retângulo 4">
            <a:hlinkClick r:id="rId2" action="ppaction://hlinksldjump"/>
          </p:cNvPr>
          <p:cNvSpPr/>
          <p:nvPr/>
        </p:nvSpPr>
        <p:spPr>
          <a:xfrm>
            <a:off x="6372225" y="2643182"/>
            <a:ext cx="328614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39493-83443883-043784378437984387944784879497898478943978478949898474487943789443439498739784397838743740743784378</a:t>
            </a:r>
            <a:endParaRPr lang="en-US" dirty="0"/>
          </a:p>
        </p:txBody>
      </p:sp>
      <p:sp>
        <p:nvSpPr>
          <p:cNvPr id="6" name="Retângulo 5">
            <a:hlinkClick r:id="rId2" action="ppaction://hlinksldjump"/>
          </p:cNvPr>
          <p:cNvSpPr/>
          <p:nvPr/>
        </p:nvSpPr>
        <p:spPr>
          <a:xfrm>
            <a:off x="1228689" y="4000504"/>
            <a:ext cx="328614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282383249473409434394398437840943043043784378409484</a:t>
            </a:r>
            <a:endParaRPr lang="en-US" dirty="0"/>
          </a:p>
        </p:txBody>
      </p:sp>
      <p:sp>
        <p:nvSpPr>
          <p:cNvPr id="7" name="Retângulo 6">
            <a:hlinkClick r:id="rId2" action="ppaction://hlinksldjump"/>
          </p:cNvPr>
          <p:cNvSpPr/>
          <p:nvPr/>
        </p:nvSpPr>
        <p:spPr>
          <a:xfrm>
            <a:off x="6372225" y="4000504"/>
            <a:ext cx="328614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264838743439459445774674457437433763693924564394943636378557753476r36u47456743949749674474574596459845539339939372747463639785978589730564y539659653438656508976r978537898979785675678957857895405407546</a:t>
            </a:r>
            <a:endParaRPr lang="en-US" sz="600" dirty="0"/>
          </a:p>
        </p:txBody>
      </p:sp>
      <p:sp>
        <p:nvSpPr>
          <p:cNvPr id="8" name="Retângulo 7">
            <a:hlinkClick r:id="rId2" action="ppaction://hlinksldjump"/>
          </p:cNvPr>
          <p:cNvSpPr/>
          <p:nvPr/>
        </p:nvSpPr>
        <p:spPr>
          <a:xfrm>
            <a:off x="1228689" y="5214950"/>
            <a:ext cx="328614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282383249473409434394398437840943043043784378409484 x 1856</a:t>
            </a:r>
            <a:endParaRPr lang="en-US" dirty="0"/>
          </a:p>
        </p:txBody>
      </p:sp>
      <p:sp>
        <p:nvSpPr>
          <p:cNvPr id="9" name="Retângulo 8">
            <a:hlinkClick r:id="" action="ppaction://hlinkshowjump?jump=nextslide"/>
          </p:cNvPr>
          <p:cNvSpPr/>
          <p:nvPr/>
        </p:nvSpPr>
        <p:spPr>
          <a:xfrm>
            <a:off x="6372225" y="5214950"/>
            <a:ext cx="328614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6.3789194e+27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Ninja malfeito x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895" y="1000108"/>
            <a:ext cx="4996072" cy="471490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372489" y="1643050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Voce </a:t>
            </a:r>
            <a:r>
              <a:rPr lang="en-US" dirty="0" err="1" smtClean="0"/>
              <a:t>consegui</a:t>
            </a:r>
            <a:r>
              <a:rPr lang="en-US" dirty="0" smtClean="0"/>
              <a:t>, </a:t>
            </a:r>
            <a:r>
              <a:rPr lang="en-US" dirty="0" err="1" smtClean="0"/>
              <a:t>mas</a:t>
            </a:r>
            <a:r>
              <a:rPr lang="en-US" dirty="0" smtClean="0"/>
              <a:t> so </a:t>
            </a:r>
            <a:r>
              <a:rPr lang="en-US" dirty="0" err="1" smtClean="0"/>
              <a:t>essa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,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vou</a:t>
            </a:r>
            <a:r>
              <a:rPr lang="en-US" dirty="0" smtClean="0"/>
              <a:t> </a:t>
            </a:r>
            <a:r>
              <a:rPr lang="en-US" dirty="0" err="1" smtClean="0"/>
              <a:t>voltar</a:t>
            </a:r>
            <a:r>
              <a:rPr lang="en-US" dirty="0" smtClean="0"/>
              <a:t>! </a:t>
            </a:r>
            <a:r>
              <a:rPr lang="en-US" dirty="0" err="1" smtClean="0"/>
              <a:t>Muaahahaahha</a:t>
            </a:r>
            <a:r>
              <a:rPr lang="en-US" dirty="0" smtClean="0"/>
              <a:t>!</a:t>
            </a:r>
            <a:endParaRPr lang="en-US" dirty="0"/>
          </a:p>
        </p:txBody>
      </p:sp>
      <p:cxnSp>
        <p:nvCxnSpPr>
          <p:cNvPr id="7" name="Conector reto 6"/>
          <p:cNvCxnSpPr/>
          <p:nvPr/>
        </p:nvCxnSpPr>
        <p:spPr>
          <a:xfrm flipV="1">
            <a:off x="7872423" y="1071546"/>
            <a:ext cx="1000132" cy="928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7943861" y="2000240"/>
            <a:ext cx="1357322" cy="1071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8301051" y="785794"/>
            <a:ext cx="3429024" cy="24288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ixaDeTexto 10"/>
          <p:cNvSpPr txBox="1"/>
          <p:nvPr/>
        </p:nvSpPr>
        <p:spPr>
          <a:xfrm>
            <a:off x="4586275" y="5572140"/>
            <a:ext cx="4089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(clique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qualquer</a:t>
            </a:r>
            <a:r>
              <a:rPr lang="en-US" dirty="0" smtClean="0"/>
              <a:t> </a:t>
            </a:r>
            <a:r>
              <a:rPr lang="en-US" dirty="0" err="1" smtClean="0"/>
              <a:t>lugar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continuar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4371961" y="5643578"/>
            <a:ext cx="4089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(clique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qualquer</a:t>
            </a:r>
            <a:r>
              <a:rPr lang="en-US" dirty="0" smtClean="0"/>
              <a:t> </a:t>
            </a:r>
            <a:r>
              <a:rPr lang="en-US" dirty="0" err="1" smtClean="0"/>
              <a:t>lugar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continuar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CaixaDeTexto 7"/>
          <p:cNvSpPr txBox="1"/>
          <p:nvPr/>
        </p:nvSpPr>
        <p:spPr>
          <a:xfrm>
            <a:off x="6157911" y="785794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Uoou</a:t>
            </a:r>
            <a:r>
              <a:rPr lang="en-US" dirty="0" smtClean="0"/>
              <a:t>! </a:t>
            </a:r>
            <a:r>
              <a:rPr lang="en-US" dirty="0" err="1" smtClean="0"/>
              <a:t>Sumiu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86341" y="1643050"/>
            <a:ext cx="186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Esse</a:t>
            </a:r>
            <a:r>
              <a:rPr lang="en-US" dirty="0" smtClean="0"/>
              <a:t> e o final do…</a:t>
            </a:r>
            <a:endParaRPr lang="en-US" dirty="0"/>
          </a:p>
        </p:txBody>
      </p:sp>
      <p:sp>
        <p:nvSpPr>
          <p:cNvPr id="3" name="CaixaDeTexto 2"/>
          <p:cNvSpPr txBox="1"/>
          <p:nvPr/>
        </p:nvSpPr>
        <p:spPr>
          <a:xfrm>
            <a:off x="2228821" y="2214554"/>
            <a:ext cx="893174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TESTE DE JUMENTALIDADE!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514837" y="3214686"/>
            <a:ext cx="3524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Obrigado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por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jogar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!</a:t>
            </a:r>
            <a:endParaRPr lang="en-U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00655" y="3929066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Clique esc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sair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3014639" y="4786322"/>
            <a:ext cx="2971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Nao</a:t>
            </a:r>
            <a:r>
              <a:rPr lang="en-US" dirty="0" smtClean="0"/>
              <a:t> se </a:t>
            </a:r>
            <a:r>
              <a:rPr lang="en-US" dirty="0" err="1" smtClean="0"/>
              <a:t>esqueca</a:t>
            </a:r>
            <a:r>
              <a:rPr lang="en-US" dirty="0" smtClean="0"/>
              <a:t> </a:t>
            </a:r>
            <a:r>
              <a:rPr lang="en-US" dirty="0" err="1" smtClean="0"/>
              <a:t>desse</a:t>
            </a:r>
            <a:r>
              <a:rPr lang="en-US" dirty="0" smtClean="0"/>
              <a:t> </a:t>
            </a:r>
            <a:r>
              <a:rPr lang="en-US" dirty="0" err="1" smtClean="0"/>
              <a:t>codico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6086473" y="4500570"/>
            <a:ext cx="2993127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5400" b="1" dirty="0" smtClean="0">
                <a:ln/>
                <a:solidFill>
                  <a:schemeClr val="accent3"/>
                </a:solidFill>
              </a:rPr>
              <a:t>27491984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COMO JOGAR: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&gt; Clique F5 Para </a:t>
            </a:r>
            <a:r>
              <a:rPr lang="en-US" dirty="0" err="1" smtClean="0"/>
              <a:t>comecar</a:t>
            </a:r>
            <a:endParaRPr lang="en-US" dirty="0" smtClean="0"/>
          </a:p>
          <a:p>
            <a:r>
              <a:rPr lang="en-US" dirty="0" smtClean="0"/>
              <a:t>&gt;Clique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botoes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r>
              <a:rPr lang="en-US" dirty="0" smtClean="0"/>
              <a:t> </a:t>
            </a:r>
            <a:r>
              <a:rPr lang="en-US" dirty="0" err="1" smtClean="0"/>
              <a:t>parecido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dar</a:t>
            </a:r>
            <a:r>
              <a:rPr lang="en-US" dirty="0" smtClean="0"/>
              <a:t> a </a:t>
            </a:r>
            <a:r>
              <a:rPr lang="en-US" dirty="0" err="1" smtClean="0"/>
              <a:t>resposta</a:t>
            </a:r>
            <a:endParaRPr lang="en-US" dirty="0" smtClean="0"/>
          </a:p>
          <a:p>
            <a:r>
              <a:rPr lang="en-US" dirty="0" smtClean="0"/>
              <a:t>&gt;</a:t>
            </a:r>
            <a:r>
              <a:rPr lang="en-US" dirty="0" err="1" smtClean="0"/>
              <a:t>fique</a:t>
            </a:r>
            <a:r>
              <a:rPr lang="en-US" dirty="0" smtClean="0"/>
              <a:t> </a:t>
            </a:r>
            <a:r>
              <a:rPr lang="en-US" dirty="0" err="1" smtClean="0"/>
              <a:t>longe</a:t>
            </a:r>
            <a:r>
              <a:rPr lang="en-US" dirty="0" smtClean="0"/>
              <a:t> de </a:t>
            </a:r>
            <a:r>
              <a:rPr lang="en-US" dirty="0" err="1" smtClean="0"/>
              <a:t>materiais</a:t>
            </a:r>
            <a:r>
              <a:rPr lang="en-US" dirty="0" smtClean="0"/>
              <a:t> </a:t>
            </a:r>
            <a:r>
              <a:rPr lang="en-US" dirty="0" err="1" smtClean="0"/>
              <a:t>perigosos</a:t>
            </a:r>
            <a:r>
              <a:rPr lang="en-US" dirty="0" smtClean="0"/>
              <a:t> (</a:t>
            </a:r>
            <a:r>
              <a:rPr lang="en-US" dirty="0" err="1" smtClean="0"/>
              <a:t>faca</a:t>
            </a:r>
            <a:r>
              <a:rPr lang="en-US" dirty="0" smtClean="0"/>
              <a:t>, </a:t>
            </a:r>
            <a:r>
              <a:rPr lang="en-US" dirty="0" err="1" smtClean="0"/>
              <a:t>Tesoura</a:t>
            </a:r>
            <a:r>
              <a:rPr lang="en-US" dirty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Papel</a:t>
            </a:r>
            <a:r>
              <a:rPr lang="en-US" dirty="0" smtClean="0"/>
              <a:t>)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Jogue</a:t>
            </a:r>
            <a:r>
              <a:rPr lang="en-US" dirty="0" smtClean="0"/>
              <a:t> </a:t>
            </a:r>
            <a:r>
              <a:rPr lang="en-US" dirty="0" err="1" smtClean="0"/>
              <a:t>jogando</a:t>
            </a:r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5414734" y="557214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BOA SORTE!</a:t>
            </a:r>
            <a:endParaRPr lang="en-US" dirty="0"/>
          </a:p>
        </p:txBody>
      </p:sp>
      <p:sp>
        <p:nvSpPr>
          <p:cNvPr id="5" name="Retângulo 4">
            <a:hlinkClick r:id="" action="ppaction://hlinkshowjump?jump=firstslide"/>
          </p:cNvPr>
          <p:cNvSpPr/>
          <p:nvPr/>
        </p:nvSpPr>
        <p:spPr>
          <a:xfrm>
            <a:off x="4036428" y="6286521"/>
            <a:ext cx="4528723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Voltar</a:t>
            </a:r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9254307" y="5500706"/>
            <a:ext cx="1993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Sem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brincadeiras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Se </a:t>
            </a:r>
            <a:r>
              <a:rPr lang="en-US" dirty="0" err="1" smtClean="0">
                <a:solidFill>
                  <a:srgbClr val="C00000"/>
                </a:solidFill>
              </a:rPr>
              <a:t>apertar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barra</a:t>
            </a:r>
            <a:r>
              <a:rPr lang="en-US" dirty="0" smtClean="0">
                <a:solidFill>
                  <a:srgbClr val="C00000"/>
                </a:solidFill>
              </a:rPr>
              <a:t> de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Espaco</a:t>
            </a:r>
            <a:r>
              <a:rPr lang="en-US" dirty="0" smtClean="0">
                <a:solidFill>
                  <a:srgbClr val="C00000"/>
                </a:solidFill>
              </a:rPr>
              <a:t>, o </a:t>
            </a:r>
            <a:r>
              <a:rPr lang="en-US" dirty="0" err="1" smtClean="0">
                <a:solidFill>
                  <a:srgbClr val="C00000"/>
                </a:solidFill>
              </a:rPr>
              <a:t>jogo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fica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Chato</a:t>
            </a:r>
            <a:r>
              <a:rPr lang="en-US" dirty="0" smtClean="0">
                <a:solidFill>
                  <a:srgbClr val="C00000"/>
                </a:solidFill>
              </a:rPr>
              <a:t> ;-;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451208" y="6642556"/>
            <a:ext cx="16369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>
                <a:solidFill>
                  <a:srgbClr val="C00000"/>
                </a:solidFill>
              </a:rPr>
              <a:t>Eu</a:t>
            </a:r>
            <a:r>
              <a:rPr lang="en-US" sz="800" dirty="0" smtClean="0">
                <a:solidFill>
                  <a:srgbClr val="C00000"/>
                </a:solidFill>
              </a:rPr>
              <a:t> </a:t>
            </a:r>
            <a:r>
              <a:rPr lang="en-US" sz="800" dirty="0" err="1" smtClean="0">
                <a:solidFill>
                  <a:srgbClr val="C00000"/>
                </a:solidFill>
              </a:rPr>
              <a:t>sei</a:t>
            </a:r>
            <a:r>
              <a:rPr lang="en-US" sz="800" dirty="0" smtClean="0">
                <a:solidFill>
                  <a:srgbClr val="C00000"/>
                </a:solidFill>
              </a:rPr>
              <a:t> </a:t>
            </a:r>
            <a:r>
              <a:rPr lang="en-US" sz="800" dirty="0" err="1" smtClean="0">
                <a:solidFill>
                  <a:srgbClr val="C00000"/>
                </a:solidFill>
              </a:rPr>
              <a:t>que</a:t>
            </a:r>
            <a:r>
              <a:rPr lang="en-US" sz="800" dirty="0" smtClean="0">
                <a:solidFill>
                  <a:srgbClr val="C00000"/>
                </a:solidFill>
              </a:rPr>
              <a:t> voce </a:t>
            </a:r>
            <a:r>
              <a:rPr lang="en-US" sz="800" dirty="0" err="1" smtClean="0">
                <a:solidFill>
                  <a:srgbClr val="C00000"/>
                </a:solidFill>
              </a:rPr>
              <a:t>nao</a:t>
            </a:r>
            <a:r>
              <a:rPr lang="en-US" sz="800" dirty="0" smtClean="0">
                <a:solidFill>
                  <a:srgbClr val="C00000"/>
                </a:solidFill>
              </a:rPr>
              <a:t> </a:t>
            </a:r>
            <a:r>
              <a:rPr lang="en-US" sz="800" dirty="0" err="1" smtClean="0">
                <a:solidFill>
                  <a:srgbClr val="C00000"/>
                </a:solidFill>
              </a:rPr>
              <a:t>vai</a:t>
            </a:r>
            <a:r>
              <a:rPr lang="en-US" sz="800" dirty="0" smtClean="0">
                <a:solidFill>
                  <a:srgbClr val="C00000"/>
                </a:solidFill>
              </a:rPr>
              <a:t> me </a:t>
            </a:r>
            <a:r>
              <a:rPr lang="en-US" sz="800" dirty="0" err="1" smtClean="0">
                <a:solidFill>
                  <a:srgbClr val="C00000"/>
                </a:solidFill>
              </a:rPr>
              <a:t>escutar</a:t>
            </a:r>
            <a:endParaRPr lang="en-US" sz="800" dirty="0">
              <a:solidFill>
                <a:srgbClr val="C0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839524" y="5072074"/>
            <a:ext cx="3724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(Não se </a:t>
            </a:r>
            <a:r>
              <a:rPr lang="pt-BR" dirty="0" err="1" smtClean="0"/>
              <a:t>esqueca</a:t>
            </a:r>
            <a:r>
              <a:rPr lang="pt-BR" dirty="0" smtClean="0"/>
              <a:t> que esse jogo e </a:t>
            </a:r>
            <a:r>
              <a:rPr lang="pt-BR" dirty="0" err="1" smtClean="0"/>
              <a:t>troll</a:t>
            </a:r>
            <a:r>
              <a:rPr lang="pt-BR" dirty="0" smtClean="0"/>
              <a:t>)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Masoque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OQUE VOCE ESTA FAZENDO AQUI? ISSO E APENAS UM ENFEITE, VOLTE AGORA!</a:t>
            </a:r>
            <a:endParaRPr lang="en-US" dirty="0"/>
          </a:p>
        </p:txBody>
      </p:sp>
      <p:sp>
        <p:nvSpPr>
          <p:cNvPr id="4" name="Retângulo 3">
            <a:hlinkClick r:id="" action="ppaction://hlinkshowjump?jump=firstslide"/>
          </p:cNvPr>
          <p:cNvSpPr/>
          <p:nvPr/>
        </p:nvSpPr>
        <p:spPr>
          <a:xfrm>
            <a:off x="984464" y="2714621"/>
            <a:ext cx="10435753" cy="4000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 smtClean="0"/>
              <a:t>OK…</a:t>
            </a:r>
            <a:endParaRPr lang="en-US" sz="20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PREPARADO? 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tângulo 3">
            <a:hlinkClick r:id="rId2" action="ppaction://hlinksldjump"/>
          </p:cNvPr>
          <p:cNvSpPr/>
          <p:nvPr/>
        </p:nvSpPr>
        <p:spPr>
          <a:xfrm>
            <a:off x="1378264" y="3214686"/>
            <a:ext cx="433182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</a:t>
            </a:r>
            <a:endParaRPr lang="en-US" dirty="0"/>
          </a:p>
        </p:txBody>
      </p:sp>
      <p:sp>
        <p:nvSpPr>
          <p:cNvPr id="5" name="Retângulo 4">
            <a:hlinkClick r:id="rId2" action="ppaction://hlinksldjump"/>
          </p:cNvPr>
          <p:cNvSpPr/>
          <p:nvPr/>
        </p:nvSpPr>
        <p:spPr>
          <a:xfrm>
            <a:off x="6694591" y="3214686"/>
            <a:ext cx="433182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fiz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jogo</a:t>
            </a:r>
            <a:endParaRPr lang="en-US" dirty="0"/>
          </a:p>
        </p:txBody>
      </p:sp>
      <p:sp>
        <p:nvSpPr>
          <p:cNvPr id="4" name="Retângulo 3">
            <a:hlinkClick r:id="rId2" action="ppaction://hlinksldjump"/>
          </p:cNvPr>
          <p:cNvSpPr/>
          <p:nvPr/>
        </p:nvSpPr>
        <p:spPr>
          <a:xfrm>
            <a:off x="1575167" y="2214554"/>
            <a:ext cx="954970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Hoje</a:t>
            </a:r>
            <a:endParaRPr lang="en-US" dirty="0"/>
          </a:p>
        </p:txBody>
      </p:sp>
      <p:sp>
        <p:nvSpPr>
          <p:cNvPr id="6" name="Retângulo 5">
            <a:hlinkClick r:id="rId2" action="ppaction://hlinksldjump"/>
          </p:cNvPr>
          <p:cNvSpPr/>
          <p:nvPr/>
        </p:nvSpPr>
        <p:spPr>
          <a:xfrm>
            <a:off x="1575167" y="3286124"/>
            <a:ext cx="954970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Ontem</a:t>
            </a:r>
            <a:endParaRPr lang="en-US" dirty="0"/>
          </a:p>
        </p:txBody>
      </p:sp>
      <p:sp>
        <p:nvSpPr>
          <p:cNvPr id="7" name="Retângulo 6">
            <a:hlinkClick r:id="rId2" action="ppaction://hlinksldjump"/>
          </p:cNvPr>
          <p:cNvSpPr/>
          <p:nvPr/>
        </p:nvSpPr>
        <p:spPr>
          <a:xfrm>
            <a:off x="1575167" y="4357694"/>
            <a:ext cx="954970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Amanha</a:t>
            </a:r>
            <a:endParaRPr lang="en-US" dirty="0"/>
          </a:p>
        </p:txBody>
      </p:sp>
      <p:sp>
        <p:nvSpPr>
          <p:cNvPr id="8" name="Retângulo 7">
            <a:hlinkClick r:id="rId2" action="ppaction://hlinksldjump"/>
          </p:cNvPr>
          <p:cNvSpPr/>
          <p:nvPr/>
        </p:nvSpPr>
        <p:spPr>
          <a:xfrm>
            <a:off x="1575167" y="5357826"/>
            <a:ext cx="954970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No ano que vem</a:t>
            </a:r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9994771" y="6604084"/>
            <a:ext cx="26068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smtClean="0">
                <a:solidFill>
                  <a:srgbClr val="002060"/>
                </a:solidFill>
              </a:rPr>
              <a:t>Direitos autorais por </a:t>
            </a:r>
            <a:r>
              <a:rPr lang="pt-BR" sz="1050" dirty="0" err="1" smtClean="0">
                <a:solidFill>
                  <a:srgbClr val="002060"/>
                </a:solidFill>
              </a:rPr>
              <a:t>davishibata</a:t>
            </a:r>
            <a:r>
              <a:rPr lang="pt-BR" sz="1050" dirty="0" smtClean="0">
                <a:solidFill>
                  <a:srgbClr val="002060"/>
                </a:solidFill>
              </a:rPr>
              <a:t> </a:t>
            </a:r>
            <a:r>
              <a:rPr lang="pt-BR" sz="1050" dirty="0" smtClean="0">
                <a:solidFill>
                  <a:srgbClr val="002060"/>
                </a:solidFill>
                <a:hlinkClick r:id="" action="ppaction://hlinkshowjump?jump=nextslide"/>
              </a:rPr>
              <a:t>2015.05.30</a:t>
            </a:r>
            <a:endParaRPr lang="en-US" sz="105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994771" y="6604084"/>
            <a:ext cx="260680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050" dirty="0" smtClean="0">
                <a:solidFill>
                  <a:prstClr val="black"/>
                </a:solidFill>
              </a:rPr>
              <a:t>Direitos autorais por </a:t>
            </a:r>
            <a:r>
              <a:rPr lang="pt-BR" sz="1050" dirty="0" err="1" smtClean="0">
                <a:solidFill>
                  <a:prstClr val="black"/>
                </a:solidFill>
              </a:rPr>
              <a:t>davishibata</a:t>
            </a:r>
            <a:r>
              <a:rPr lang="pt-BR" sz="1050" dirty="0" smtClean="0">
                <a:solidFill>
                  <a:prstClr val="black"/>
                </a:solidFill>
              </a:rPr>
              <a:t> 2015.05.30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2. </a:t>
            </a:r>
            <a:r>
              <a:rPr lang="pt-BR" dirty="0" err="1" smtClean="0"/>
              <a:t>Voce</a:t>
            </a:r>
            <a:r>
              <a:rPr lang="pt-BR" dirty="0" smtClean="0"/>
              <a:t> tem mania de dizer </a:t>
            </a:r>
            <a:r>
              <a:rPr lang="pt-BR" dirty="0" err="1" smtClean="0"/>
              <a:t>nao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Retângulo 5">
            <a:hlinkClick r:id="rId2" action="ppaction://hlinksldjump"/>
          </p:cNvPr>
          <p:cNvSpPr/>
          <p:nvPr/>
        </p:nvSpPr>
        <p:spPr>
          <a:xfrm>
            <a:off x="1728755" y="2000240"/>
            <a:ext cx="928694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Nao</a:t>
            </a:r>
            <a:endParaRPr lang="en-US" dirty="0"/>
          </a:p>
        </p:txBody>
      </p:sp>
      <p:sp>
        <p:nvSpPr>
          <p:cNvPr id="10" name="Retângulo 9">
            <a:hlinkClick r:id="rId2" action="ppaction://hlinksldjump"/>
          </p:cNvPr>
          <p:cNvSpPr/>
          <p:nvPr/>
        </p:nvSpPr>
        <p:spPr>
          <a:xfrm>
            <a:off x="1728755" y="3000372"/>
            <a:ext cx="928694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Sim</a:t>
            </a:r>
            <a:endParaRPr lang="en-US" dirty="0"/>
          </a:p>
        </p:txBody>
      </p:sp>
      <p:sp>
        <p:nvSpPr>
          <p:cNvPr id="11" name="Retângulo 10">
            <a:hlinkClick r:id="rId2" action="ppaction://hlinksldjump"/>
          </p:cNvPr>
          <p:cNvSpPr/>
          <p:nvPr/>
        </p:nvSpPr>
        <p:spPr>
          <a:xfrm>
            <a:off x="1728755" y="4000504"/>
            <a:ext cx="928694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2" name="Retângulo 11">
            <a:hlinkClick r:id="rId2" action="ppaction://hlinksldjump"/>
          </p:cNvPr>
          <p:cNvSpPr/>
          <p:nvPr/>
        </p:nvSpPr>
        <p:spPr>
          <a:xfrm>
            <a:off x="1728755" y="5072074"/>
            <a:ext cx="928694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0"/>
            <a:ext cx="17716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hlinkClick r:id="" action="ppaction://hlinkshowjump?jump=nextslide"/>
              </a:rPr>
              <a:t>Clique </a:t>
            </a:r>
            <a:r>
              <a:rPr lang="en-US" sz="800" dirty="0" err="1" smtClean="0">
                <a:hlinkClick r:id="" action="ppaction://hlinkshowjump?jump=nextslide"/>
              </a:rPr>
              <a:t>aqui</a:t>
            </a:r>
            <a:r>
              <a:rPr lang="en-US" sz="800" dirty="0" smtClean="0">
                <a:hlinkClick r:id="" action="ppaction://hlinkshowjump?jump=nextslide"/>
              </a:rPr>
              <a:t> </a:t>
            </a:r>
            <a:r>
              <a:rPr lang="en-US" sz="800" dirty="0" err="1" smtClean="0">
                <a:hlinkClick r:id="" action="ppaction://hlinkshowjump?jump=nextslide"/>
              </a:rPr>
              <a:t>para</a:t>
            </a:r>
            <a:r>
              <a:rPr lang="en-US" sz="800" dirty="0" smtClean="0">
                <a:hlinkClick r:id="" action="ppaction://hlinkshowjump?jump=nextslide"/>
              </a:rPr>
              <a:t> </a:t>
            </a:r>
            <a:r>
              <a:rPr lang="en-US" sz="800" dirty="0" err="1" smtClean="0">
                <a:hlinkClick r:id="" action="ppaction://hlinkshowjump?jump=nextslide"/>
              </a:rPr>
              <a:t>pular</a:t>
            </a:r>
            <a:r>
              <a:rPr lang="en-US" sz="800" dirty="0" smtClean="0">
                <a:hlinkClick r:id="" action="ppaction://hlinkshowjump?jump=nextslide"/>
              </a:rPr>
              <a:t> </a:t>
            </a:r>
            <a:r>
              <a:rPr lang="en-US" sz="800" dirty="0" err="1" smtClean="0">
                <a:hlinkClick r:id="" action="ppaction://hlinkshowjump?jump=nextslide"/>
              </a:rPr>
              <a:t>essa</a:t>
            </a:r>
            <a:r>
              <a:rPr lang="en-US" sz="800" dirty="0" smtClean="0">
                <a:hlinkClick r:id="" action="ppaction://hlinkshowjump?jump=nextslide"/>
              </a:rPr>
              <a:t> </a:t>
            </a:r>
            <a:r>
              <a:rPr lang="en-US" sz="800" dirty="0" err="1" smtClean="0">
                <a:hlinkClick r:id="" action="ppaction://hlinkshowjump?jump=nextslide"/>
              </a:rPr>
              <a:t>questao</a:t>
            </a:r>
            <a:r>
              <a:rPr lang="en-US" sz="800" dirty="0" smtClean="0">
                <a:hlinkClick r:id="" action="ppaction://hlinkshowjump?jump=nextslide"/>
              </a:rPr>
              <a:t>  ;)</a:t>
            </a:r>
            <a:endParaRPr lang="en-US" sz="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994771" y="6604084"/>
            <a:ext cx="260680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050" dirty="0" smtClean="0">
                <a:solidFill>
                  <a:prstClr val="black"/>
                </a:solidFill>
              </a:rPr>
              <a:t>Direitos autorais por </a:t>
            </a:r>
            <a:r>
              <a:rPr lang="pt-BR" sz="1050" dirty="0" err="1" smtClean="0">
                <a:solidFill>
                  <a:prstClr val="black"/>
                </a:solidFill>
              </a:rPr>
              <a:t>davishibata</a:t>
            </a:r>
            <a:r>
              <a:rPr lang="pt-BR" sz="1050" dirty="0" smtClean="0">
                <a:solidFill>
                  <a:prstClr val="black"/>
                </a:solidFill>
              </a:rPr>
              <a:t> 2015.05.30</a:t>
            </a:r>
            <a:endParaRPr lang="en-US" sz="1050" dirty="0">
              <a:solidFill>
                <a:prstClr val="black"/>
              </a:solidFill>
            </a:endParaRPr>
          </a:p>
        </p:txBody>
      </p:sp>
      <p:pic>
        <p:nvPicPr>
          <p:cNvPr id="5" name="Imagem 4" descr="Ban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151" y="285728"/>
            <a:ext cx="285750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aixaDeTexto 5"/>
          <p:cNvSpPr txBox="1"/>
          <p:nvPr/>
        </p:nvSpPr>
        <p:spPr>
          <a:xfrm>
            <a:off x="3300391" y="2000240"/>
            <a:ext cx="5454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3. </a:t>
            </a:r>
            <a:r>
              <a:rPr lang="en-US" sz="4400" dirty="0" err="1" smtClean="0"/>
              <a:t>Diga</a:t>
            </a:r>
            <a:r>
              <a:rPr lang="en-US" sz="4400" dirty="0" smtClean="0"/>
              <a:t> </a:t>
            </a:r>
            <a:r>
              <a:rPr lang="en-US" sz="4400" dirty="0" err="1" smtClean="0"/>
              <a:t>oque</a:t>
            </a:r>
            <a:r>
              <a:rPr lang="en-US" sz="4400" dirty="0" smtClean="0"/>
              <a:t> </a:t>
            </a:r>
            <a:r>
              <a:rPr lang="en-US" sz="4400" dirty="0" err="1" smtClean="0"/>
              <a:t>que</a:t>
            </a:r>
            <a:r>
              <a:rPr lang="en-US" sz="4400" dirty="0" smtClean="0"/>
              <a:t> e </a:t>
            </a:r>
            <a:r>
              <a:rPr lang="en-US" sz="4400" dirty="0" err="1" smtClean="0"/>
              <a:t>isso</a:t>
            </a:r>
            <a:endParaRPr lang="en-US" sz="4400" dirty="0"/>
          </a:p>
        </p:txBody>
      </p:sp>
      <p:sp>
        <p:nvSpPr>
          <p:cNvPr id="7" name="Retângulo 6">
            <a:hlinkClick r:id="rId3" action="ppaction://hlinksldjump"/>
          </p:cNvPr>
          <p:cNvSpPr/>
          <p:nvPr/>
        </p:nvSpPr>
        <p:spPr>
          <a:xfrm>
            <a:off x="1943069" y="3214686"/>
            <a:ext cx="385765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Banana, </a:t>
            </a:r>
            <a:r>
              <a:rPr lang="en-US" dirty="0" err="1" smtClean="0"/>
              <a:t>jumento</a:t>
            </a:r>
            <a:endParaRPr lang="en-US" dirty="0"/>
          </a:p>
        </p:txBody>
      </p:sp>
      <p:sp>
        <p:nvSpPr>
          <p:cNvPr id="8" name="Retângulo 7">
            <a:hlinkClick r:id="rId3" action="ppaction://hlinksldjump"/>
          </p:cNvPr>
          <p:cNvSpPr/>
          <p:nvPr/>
        </p:nvSpPr>
        <p:spPr>
          <a:xfrm>
            <a:off x="5943597" y="3214686"/>
            <a:ext cx="385765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Uma</a:t>
            </a:r>
            <a:r>
              <a:rPr lang="en-US" dirty="0" smtClean="0"/>
              <a:t> banana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bola </a:t>
            </a:r>
            <a:r>
              <a:rPr lang="en-US" dirty="0" smtClean="0">
                <a:solidFill>
                  <a:srgbClr val="545454"/>
                </a:solidFill>
                <a:latin typeface="arial"/>
              </a:rPr>
              <a:t> ( ͡° ͜ʖ ͡°) </a:t>
            </a:r>
            <a:endParaRPr lang="en-US" dirty="0"/>
          </a:p>
        </p:txBody>
      </p:sp>
      <p:sp>
        <p:nvSpPr>
          <p:cNvPr id="9" name="Retângulo 8">
            <a:hlinkClick r:id="rId3" action="ppaction://hlinksldjump"/>
          </p:cNvPr>
          <p:cNvSpPr/>
          <p:nvPr/>
        </p:nvSpPr>
        <p:spPr>
          <a:xfrm>
            <a:off x="1943069" y="4500570"/>
            <a:ext cx="385765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 o </a:t>
            </a:r>
            <a:r>
              <a:rPr lang="en-US" dirty="0" err="1" smtClean="0"/>
              <a:t>Davi</a:t>
            </a:r>
            <a:endParaRPr lang="en-US" dirty="0"/>
          </a:p>
        </p:txBody>
      </p:sp>
      <p:sp>
        <p:nvSpPr>
          <p:cNvPr id="11" name="Retângulo 10">
            <a:hlinkClick r:id="" action="ppaction://hlinkshowjump?jump=nextslide"/>
          </p:cNvPr>
          <p:cNvSpPr/>
          <p:nvPr/>
        </p:nvSpPr>
        <p:spPr>
          <a:xfrm>
            <a:off x="5943597" y="4500570"/>
            <a:ext cx="385765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Um </a:t>
            </a:r>
            <a:r>
              <a:rPr lang="en-US" dirty="0" err="1" smtClean="0"/>
              <a:t>texto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994771" y="6604084"/>
            <a:ext cx="260680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050" dirty="0" smtClean="0">
                <a:solidFill>
                  <a:prstClr val="black"/>
                </a:solidFill>
              </a:rPr>
              <a:t>Direitos autorais por </a:t>
            </a:r>
            <a:r>
              <a:rPr lang="pt-BR" sz="1050" dirty="0" err="1" smtClean="0">
                <a:solidFill>
                  <a:prstClr val="black"/>
                </a:solidFill>
              </a:rPr>
              <a:t>davishibata</a:t>
            </a:r>
            <a:r>
              <a:rPr lang="pt-BR" sz="1050" dirty="0" smtClean="0">
                <a:solidFill>
                  <a:prstClr val="black"/>
                </a:solidFill>
              </a:rPr>
              <a:t> 2015.05.30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729283" y="642918"/>
            <a:ext cx="1416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Algo</a:t>
            </a:r>
            <a:r>
              <a:rPr lang="en-US" dirty="0" smtClean="0"/>
              <a:t> </a:t>
            </a:r>
            <a:r>
              <a:rPr lang="en-US" dirty="0" err="1" smtClean="0"/>
              <a:t>oculto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4729151" y="142852"/>
            <a:ext cx="9637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4.</a:t>
            </a:r>
            <a:endParaRPr lang="en-US" sz="8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087001" y="6000768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Esse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nao</a:t>
            </a:r>
            <a:r>
              <a:rPr lang="en-US" dirty="0" smtClean="0">
                <a:solidFill>
                  <a:srgbClr val="C00000"/>
                </a:solidFill>
              </a:rPr>
              <a:t> e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9" name="Conector de seta reta 8"/>
          <p:cNvCxnSpPr>
            <a:stCxn id="7" idx="3"/>
          </p:cNvCxnSpPr>
          <p:nvPr/>
        </p:nvCxnSpPr>
        <p:spPr>
          <a:xfrm>
            <a:off x="11254308" y="6185434"/>
            <a:ext cx="404329" cy="386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Elipse 9">
            <a:hlinkClick r:id="rId2" action="ppaction://hlinksldjump"/>
          </p:cNvPr>
          <p:cNvSpPr/>
          <p:nvPr/>
        </p:nvSpPr>
        <p:spPr>
          <a:xfrm>
            <a:off x="0" y="0"/>
            <a:ext cx="2071702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Isso</a:t>
            </a:r>
            <a:r>
              <a:rPr lang="en-US" dirty="0" smtClean="0"/>
              <a:t> ate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oculto</a:t>
            </a:r>
            <a:r>
              <a:rPr lang="en-US" dirty="0" smtClean="0"/>
              <a:t> </a:t>
            </a:r>
            <a:r>
              <a:rPr lang="en-US" dirty="0" err="1" smtClean="0"/>
              <a:t>demais</a:t>
            </a:r>
            <a:endParaRPr lang="en-US" dirty="0"/>
          </a:p>
        </p:txBody>
      </p:sp>
      <p:sp>
        <p:nvSpPr>
          <p:cNvPr id="12" name="Retângulo 11">
            <a:hlinkClick r:id="" action="ppaction://hlinkshowjump?jump=nextslide"/>
          </p:cNvPr>
          <p:cNvSpPr/>
          <p:nvPr/>
        </p:nvSpPr>
        <p:spPr>
          <a:xfrm>
            <a:off x="11744319" y="0"/>
            <a:ext cx="85725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 smtClean="0"/>
              <a:t>Esse</a:t>
            </a:r>
            <a:r>
              <a:rPr lang="en-US" sz="800" dirty="0" smtClean="0"/>
              <a:t> e o </a:t>
            </a:r>
            <a:r>
              <a:rPr lang="en-US" sz="800" dirty="0" err="1" smtClean="0"/>
              <a:t>certo</a:t>
            </a:r>
            <a:endParaRPr lang="en-US" sz="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706</Words>
  <Application>Microsoft Office PowerPoint</Application>
  <PresentationFormat>Personalizar</PresentationFormat>
  <Paragraphs>176</Paragraphs>
  <Slides>29</Slides>
  <Notes>3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Teste de Jumentalidade</vt:lpstr>
      <vt:lpstr>ERRADO! VOCE E JUMENTO!</vt:lpstr>
      <vt:lpstr>COMO JOGAR:</vt:lpstr>
      <vt:lpstr>Masoque? </vt:lpstr>
      <vt:lpstr>PREPARADO? </vt:lpstr>
      <vt:lpstr>1. Que dia eu fiz esse jogo</vt:lpstr>
      <vt:lpstr>2. Voce tem mania de dizer nao?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Teste de Jumentalidade</dc:title>
  <dc:creator>home</dc:creator>
  <cp:lastModifiedBy>home</cp:lastModifiedBy>
  <cp:revision>20</cp:revision>
  <dcterms:created xsi:type="dcterms:W3CDTF">2015-05-30T16:03:24Z</dcterms:created>
  <dcterms:modified xsi:type="dcterms:W3CDTF">2015-06-02T00:26:00Z</dcterms:modified>
</cp:coreProperties>
</file>